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9" r:id="rId3"/>
  </p:sldMasterIdLst>
  <p:notesMasterIdLst>
    <p:notesMasterId r:id="rId6"/>
  </p:notesMasterIdLst>
  <p:sldIdLst>
    <p:sldId id="256" r:id="rId4"/>
    <p:sldId id="266" r:id="rId5"/>
    <p:sldId id="267" r:id="rId7"/>
    <p:sldId id="268" r:id="rId8"/>
    <p:sldId id="273" r:id="rId9"/>
    <p:sldId id="269" r:id="rId10"/>
    <p:sldId id="270" r:id="rId11"/>
    <p:sldId id="271"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Lst>
  <p:sldSz cx="9144000" cy="6858000" type="screen4x3"/>
  <p:notesSz cx="6858000" cy="9144000"/>
  <p:embeddedFontLst>
    <p:embeddedFont>
      <p:font typeface="锐字云字库行楷体1.0" panose="02010604000000000000" charset="-122"/>
      <p:regular r:id="rId32"/>
    </p:embeddedFont>
  </p:embeddedFont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219"/>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23556"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23557"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幻灯片图像占位符 1"/>
          <p:cNvSpPr>
            <a:spLocks noGrp="1" noRot="1" noChangeAspect="1"/>
          </p:cNvSpPr>
          <p:nvPr>
            <p:ph type="sldImg"/>
          </p:nvPr>
        </p:nvSpPr>
        <p:spPr>
          <a:ln/>
        </p:spPr>
      </p:sp>
      <p:sp>
        <p:nvSpPr>
          <p:cNvPr id="26626" name="备注占位符 2"/>
          <p:cNvSpPr>
            <a:spLocks noGrp="1"/>
          </p:cNvSpPr>
          <p:nvPr>
            <p:ph type="body"/>
          </p:nvPr>
        </p:nvSpPr>
        <p:spPr>
          <a:ln/>
        </p:spPr>
        <p:txBody>
          <a:bodyPr lIns="91440" tIns="45720" rIns="91440" bIns="45720" anchor="t"/>
          <a:p>
            <a:pPr lvl="0"/>
            <a:endParaRPr lang="zh-CN" altLang="en-US"/>
          </a:p>
        </p:txBody>
      </p:sp>
      <p:sp>
        <p:nvSpPr>
          <p:cNvPr id="2662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幻灯片图像占位符 1"/>
          <p:cNvSpPr>
            <a:spLocks noGrp="1" noRot="1" noChangeAspect="1"/>
          </p:cNvSpPr>
          <p:nvPr>
            <p:ph type="sldImg"/>
          </p:nvPr>
        </p:nvSpPr>
        <p:spPr>
          <a:ln/>
        </p:spPr>
      </p:sp>
      <p:sp>
        <p:nvSpPr>
          <p:cNvPr id="45058" name="备注占位符 2"/>
          <p:cNvSpPr>
            <a:spLocks noGrp="1"/>
          </p:cNvSpPr>
          <p:nvPr>
            <p:ph type="body"/>
          </p:nvPr>
        </p:nvSpPr>
        <p:spPr>
          <a:ln/>
        </p:spPr>
        <p:txBody>
          <a:bodyPr lIns="91440" tIns="45720" rIns="91440" bIns="45720" anchor="t"/>
          <a:p>
            <a:pPr lvl="0"/>
            <a:endParaRPr lang="zh-CN" altLang="en-US"/>
          </a:p>
        </p:txBody>
      </p:sp>
      <p:sp>
        <p:nvSpPr>
          <p:cNvPr id="4505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幻灯片图像占位符 1"/>
          <p:cNvSpPr>
            <a:spLocks noGrp="1" noRot="1" noChangeAspect="1"/>
          </p:cNvSpPr>
          <p:nvPr>
            <p:ph type="sldImg"/>
          </p:nvPr>
        </p:nvSpPr>
        <p:spPr>
          <a:ln/>
        </p:spPr>
      </p:sp>
      <p:sp>
        <p:nvSpPr>
          <p:cNvPr id="47106" name="备注占位符 2"/>
          <p:cNvSpPr>
            <a:spLocks noGrp="1"/>
          </p:cNvSpPr>
          <p:nvPr>
            <p:ph type="body"/>
          </p:nvPr>
        </p:nvSpPr>
        <p:spPr>
          <a:ln/>
        </p:spPr>
        <p:txBody>
          <a:bodyPr lIns="91440" tIns="45720" rIns="91440" bIns="45720" anchor="t"/>
          <a:p>
            <a:pPr lvl="0"/>
            <a:endParaRPr lang="zh-CN" altLang="en-US"/>
          </a:p>
        </p:txBody>
      </p:sp>
      <p:sp>
        <p:nvSpPr>
          <p:cNvPr id="4710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幻灯片图像占位符 1"/>
          <p:cNvSpPr>
            <a:spLocks noGrp="1" noRot="1" noChangeAspect="1"/>
          </p:cNvSpPr>
          <p:nvPr>
            <p:ph type="sldImg"/>
          </p:nvPr>
        </p:nvSpPr>
        <p:spPr>
          <a:ln/>
        </p:spPr>
      </p:sp>
      <p:sp>
        <p:nvSpPr>
          <p:cNvPr id="49154" name="备注占位符 2"/>
          <p:cNvSpPr>
            <a:spLocks noGrp="1"/>
          </p:cNvSpPr>
          <p:nvPr>
            <p:ph type="body"/>
          </p:nvPr>
        </p:nvSpPr>
        <p:spPr>
          <a:ln/>
        </p:spPr>
        <p:txBody>
          <a:bodyPr lIns="91440" tIns="45720" rIns="91440" bIns="45720" anchor="t"/>
          <a:p>
            <a:pPr lvl="0"/>
            <a:endParaRPr lang="zh-CN" altLang="en-US"/>
          </a:p>
        </p:txBody>
      </p:sp>
      <p:sp>
        <p:nvSpPr>
          <p:cNvPr id="4915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幻灯片图像占位符 1"/>
          <p:cNvSpPr>
            <a:spLocks noGrp="1" noRot="1" noChangeAspect="1"/>
          </p:cNvSpPr>
          <p:nvPr>
            <p:ph type="sldImg"/>
          </p:nvPr>
        </p:nvSpPr>
        <p:spPr>
          <a:ln/>
        </p:spPr>
      </p:sp>
      <p:sp>
        <p:nvSpPr>
          <p:cNvPr id="51202" name="备注占位符 2"/>
          <p:cNvSpPr>
            <a:spLocks noGrp="1"/>
          </p:cNvSpPr>
          <p:nvPr>
            <p:ph type="body"/>
          </p:nvPr>
        </p:nvSpPr>
        <p:spPr>
          <a:ln/>
        </p:spPr>
        <p:txBody>
          <a:bodyPr lIns="91440" tIns="45720" rIns="91440" bIns="45720" anchor="t"/>
          <a:p>
            <a:pPr lvl="0"/>
            <a:endParaRPr lang="zh-CN" altLang="en-US"/>
          </a:p>
        </p:txBody>
      </p:sp>
      <p:sp>
        <p:nvSpPr>
          <p:cNvPr id="5120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幻灯片图像占位符 1"/>
          <p:cNvSpPr>
            <a:spLocks noGrp="1" noRot="1" noChangeAspect="1"/>
          </p:cNvSpPr>
          <p:nvPr>
            <p:ph type="sldImg"/>
          </p:nvPr>
        </p:nvSpPr>
        <p:spPr>
          <a:ln/>
        </p:spPr>
      </p:sp>
      <p:sp>
        <p:nvSpPr>
          <p:cNvPr id="53250" name="备注占位符 2"/>
          <p:cNvSpPr>
            <a:spLocks noGrp="1"/>
          </p:cNvSpPr>
          <p:nvPr>
            <p:ph type="body"/>
          </p:nvPr>
        </p:nvSpPr>
        <p:spPr>
          <a:ln/>
        </p:spPr>
        <p:txBody>
          <a:bodyPr lIns="91440" tIns="45720" rIns="91440" bIns="45720" anchor="t"/>
          <a:p>
            <a:pPr lvl="0"/>
            <a:endParaRPr lang="zh-CN" altLang="en-US"/>
          </a:p>
        </p:txBody>
      </p:sp>
      <p:sp>
        <p:nvSpPr>
          <p:cNvPr id="5325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p:cNvSpPr>
          <p:nvPr>
            <p:ph type="sldImg"/>
          </p:nvPr>
        </p:nvSpPr>
        <p:spPr>
          <a:ln/>
        </p:spPr>
      </p:sp>
      <p:sp>
        <p:nvSpPr>
          <p:cNvPr id="55298" name="备注占位符 2"/>
          <p:cNvSpPr>
            <a:spLocks noGrp="1"/>
          </p:cNvSpPr>
          <p:nvPr>
            <p:ph type="body"/>
          </p:nvPr>
        </p:nvSpPr>
        <p:spPr>
          <a:ln/>
        </p:spPr>
        <p:txBody>
          <a:bodyPr lIns="91440" tIns="45720" rIns="91440" bIns="45720" anchor="t"/>
          <a:p>
            <a:pPr lvl="0"/>
            <a:endParaRPr lang="zh-CN" altLang="en-US"/>
          </a:p>
        </p:txBody>
      </p:sp>
      <p:sp>
        <p:nvSpPr>
          <p:cNvPr id="552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5" name="幻灯片图像占位符 1"/>
          <p:cNvSpPr>
            <a:spLocks noGrp="1" noRot="1" noChangeAspect="1"/>
          </p:cNvSpPr>
          <p:nvPr>
            <p:ph type="sldImg"/>
          </p:nvPr>
        </p:nvSpPr>
        <p:spPr>
          <a:ln/>
        </p:spPr>
      </p:sp>
      <p:sp>
        <p:nvSpPr>
          <p:cNvPr id="57346" name="备注占位符 2"/>
          <p:cNvSpPr>
            <a:spLocks noGrp="1"/>
          </p:cNvSpPr>
          <p:nvPr>
            <p:ph type="body"/>
          </p:nvPr>
        </p:nvSpPr>
        <p:spPr>
          <a:ln/>
        </p:spPr>
        <p:txBody>
          <a:bodyPr lIns="91440" tIns="45720" rIns="91440" bIns="45720" anchor="t"/>
          <a:p>
            <a:pPr lvl="0"/>
            <a:endParaRPr lang="zh-CN" altLang="en-US"/>
          </a:p>
        </p:txBody>
      </p:sp>
      <p:sp>
        <p:nvSpPr>
          <p:cNvPr id="5734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幻灯片图像占位符 1"/>
          <p:cNvSpPr>
            <a:spLocks noGrp="1" noRot="1" noChangeAspect="1"/>
          </p:cNvSpPr>
          <p:nvPr>
            <p:ph type="sldImg"/>
          </p:nvPr>
        </p:nvSpPr>
        <p:spPr>
          <a:ln/>
        </p:spPr>
      </p:sp>
      <p:sp>
        <p:nvSpPr>
          <p:cNvPr id="59394" name="备注占位符 2"/>
          <p:cNvSpPr>
            <a:spLocks noGrp="1"/>
          </p:cNvSpPr>
          <p:nvPr>
            <p:ph type="body"/>
          </p:nvPr>
        </p:nvSpPr>
        <p:spPr>
          <a:ln/>
        </p:spPr>
        <p:txBody>
          <a:bodyPr lIns="91440" tIns="45720" rIns="91440" bIns="45720" anchor="t"/>
          <a:p>
            <a:pPr lvl="0"/>
            <a:endParaRPr lang="zh-CN" altLang="en-US"/>
          </a:p>
        </p:txBody>
      </p:sp>
      <p:sp>
        <p:nvSpPr>
          <p:cNvPr id="5939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p:cNvSpPr>
          <p:nvPr>
            <p:ph type="sldImg"/>
          </p:nvPr>
        </p:nvSpPr>
        <p:spPr>
          <a:ln/>
        </p:spPr>
      </p:sp>
      <p:sp>
        <p:nvSpPr>
          <p:cNvPr id="61442" name="备注占位符 2"/>
          <p:cNvSpPr>
            <a:spLocks noGrp="1"/>
          </p:cNvSpPr>
          <p:nvPr>
            <p:ph type="body"/>
          </p:nvPr>
        </p:nvSpPr>
        <p:spPr>
          <a:ln/>
        </p:spPr>
        <p:txBody>
          <a:bodyPr lIns="91440" tIns="45720" rIns="91440" bIns="45720" anchor="t"/>
          <a:p>
            <a:pPr lvl="0"/>
            <a:endParaRPr lang="zh-CN" altLang="en-US"/>
          </a:p>
        </p:txBody>
      </p:sp>
      <p:sp>
        <p:nvSpPr>
          <p:cNvPr id="6144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幻灯片图像占位符 1"/>
          <p:cNvSpPr>
            <a:spLocks noGrp="1" noRot="1" noChangeAspect="1"/>
          </p:cNvSpPr>
          <p:nvPr>
            <p:ph type="sldImg"/>
          </p:nvPr>
        </p:nvSpPr>
        <p:spPr>
          <a:ln/>
        </p:spPr>
      </p:sp>
      <p:sp>
        <p:nvSpPr>
          <p:cNvPr id="63490" name="备注占位符 2"/>
          <p:cNvSpPr>
            <a:spLocks noGrp="1"/>
          </p:cNvSpPr>
          <p:nvPr>
            <p:ph type="body"/>
          </p:nvPr>
        </p:nvSpPr>
        <p:spPr>
          <a:ln/>
        </p:spPr>
        <p:txBody>
          <a:bodyPr lIns="91440" tIns="45720" rIns="91440" bIns="45720" anchor="t"/>
          <a:p>
            <a:pPr lvl="0"/>
            <a:endParaRPr lang="zh-CN" altLang="en-US"/>
          </a:p>
        </p:txBody>
      </p:sp>
      <p:sp>
        <p:nvSpPr>
          <p:cNvPr id="6349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幻灯片图像占位符 1"/>
          <p:cNvSpPr>
            <a:spLocks noGrp="1" noRot="1" noChangeAspect="1"/>
          </p:cNvSpPr>
          <p:nvPr>
            <p:ph type="sldImg"/>
          </p:nvPr>
        </p:nvSpPr>
        <p:spPr>
          <a:ln/>
        </p:spPr>
      </p:sp>
      <p:sp>
        <p:nvSpPr>
          <p:cNvPr id="28674" name="备注占位符 2"/>
          <p:cNvSpPr>
            <a:spLocks noGrp="1"/>
          </p:cNvSpPr>
          <p:nvPr>
            <p:ph type="body"/>
          </p:nvPr>
        </p:nvSpPr>
        <p:spPr>
          <a:ln/>
        </p:spPr>
        <p:txBody>
          <a:bodyPr lIns="91440" tIns="45720" rIns="91440" bIns="45720" anchor="t"/>
          <a:p>
            <a:pPr lvl="0"/>
            <a:endParaRPr lang="zh-CN" altLang="en-US"/>
          </a:p>
        </p:txBody>
      </p:sp>
      <p:sp>
        <p:nvSpPr>
          <p:cNvPr id="2867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幻灯片图像占位符 1"/>
          <p:cNvSpPr>
            <a:spLocks noGrp="1" noRot="1" noChangeAspect="1"/>
          </p:cNvSpPr>
          <p:nvPr>
            <p:ph type="sldImg"/>
          </p:nvPr>
        </p:nvSpPr>
        <p:spPr>
          <a:ln/>
        </p:spPr>
      </p:sp>
      <p:sp>
        <p:nvSpPr>
          <p:cNvPr id="65538" name="备注占位符 2"/>
          <p:cNvSpPr>
            <a:spLocks noGrp="1"/>
          </p:cNvSpPr>
          <p:nvPr>
            <p:ph type="body"/>
          </p:nvPr>
        </p:nvSpPr>
        <p:spPr>
          <a:ln/>
        </p:spPr>
        <p:txBody>
          <a:bodyPr lIns="91440" tIns="45720" rIns="91440" bIns="45720" anchor="t"/>
          <a:p>
            <a:pPr lvl="0"/>
            <a:endParaRPr lang="zh-CN" altLang="en-US"/>
          </a:p>
        </p:txBody>
      </p:sp>
      <p:sp>
        <p:nvSpPr>
          <p:cNvPr id="6553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幻灯片图像占位符 1"/>
          <p:cNvSpPr>
            <a:spLocks noGrp="1" noRot="1" noChangeAspect="1"/>
          </p:cNvSpPr>
          <p:nvPr>
            <p:ph type="sldImg"/>
          </p:nvPr>
        </p:nvSpPr>
        <p:spPr>
          <a:ln/>
        </p:spPr>
      </p:sp>
      <p:sp>
        <p:nvSpPr>
          <p:cNvPr id="67586" name="备注占位符 2"/>
          <p:cNvSpPr>
            <a:spLocks noGrp="1"/>
          </p:cNvSpPr>
          <p:nvPr>
            <p:ph type="body"/>
          </p:nvPr>
        </p:nvSpPr>
        <p:spPr>
          <a:ln/>
        </p:spPr>
        <p:txBody>
          <a:bodyPr lIns="91440" tIns="45720" rIns="91440" bIns="45720" anchor="t"/>
          <a:p>
            <a:pPr lvl="0"/>
            <a:endParaRPr lang="zh-CN" altLang="en-US"/>
          </a:p>
        </p:txBody>
      </p:sp>
      <p:sp>
        <p:nvSpPr>
          <p:cNvPr id="6758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3" name="幻灯片图像占位符 1"/>
          <p:cNvSpPr>
            <a:spLocks noGrp="1" noRot="1" noChangeAspect="1"/>
          </p:cNvSpPr>
          <p:nvPr>
            <p:ph type="sldImg"/>
          </p:nvPr>
        </p:nvSpPr>
        <p:spPr>
          <a:ln/>
        </p:spPr>
      </p:sp>
      <p:sp>
        <p:nvSpPr>
          <p:cNvPr id="69634" name="备注占位符 2"/>
          <p:cNvSpPr>
            <a:spLocks noGrp="1"/>
          </p:cNvSpPr>
          <p:nvPr>
            <p:ph type="body"/>
          </p:nvPr>
        </p:nvSpPr>
        <p:spPr>
          <a:ln/>
        </p:spPr>
        <p:txBody>
          <a:bodyPr lIns="91440" tIns="45720" rIns="91440" bIns="45720" anchor="t"/>
          <a:p>
            <a:pPr lvl="0"/>
            <a:endParaRPr lang="zh-CN" altLang="en-US"/>
          </a:p>
        </p:txBody>
      </p:sp>
      <p:sp>
        <p:nvSpPr>
          <p:cNvPr id="6963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p:cNvSpPr>
          <p:nvPr>
            <p:ph type="sldImg"/>
          </p:nvPr>
        </p:nvSpPr>
        <p:spPr>
          <a:ln/>
        </p:spPr>
      </p:sp>
      <p:sp>
        <p:nvSpPr>
          <p:cNvPr id="71682" name="备注占位符 2"/>
          <p:cNvSpPr>
            <a:spLocks noGrp="1"/>
          </p:cNvSpPr>
          <p:nvPr>
            <p:ph type="body"/>
          </p:nvPr>
        </p:nvSpPr>
        <p:spPr>
          <a:ln/>
        </p:spPr>
        <p:txBody>
          <a:bodyPr lIns="91440" tIns="45720" rIns="91440" bIns="45720" anchor="t"/>
          <a:p>
            <a:pPr lvl="0"/>
            <a:endParaRPr lang="zh-CN" altLang="en-US"/>
          </a:p>
        </p:txBody>
      </p:sp>
      <p:sp>
        <p:nvSpPr>
          <p:cNvPr id="7168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幻灯片图像占位符 1"/>
          <p:cNvSpPr>
            <a:spLocks noGrp="1" noRot="1" noChangeAspect="1"/>
          </p:cNvSpPr>
          <p:nvPr>
            <p:ph type="sldImg"/>
          </p:nvPr>
        </p:nvSpPr>
        <p:spPr>
          <a:ln/>
        </p:spPr>
      </p:sp>
      <p:sp>
        <p:nvSpPr>
          <p:cNvPr id="30722" name="备注占位符 2"/>
          <p:cNvSpPr>
            <a:spLocks noGrp="1"/>
          </p:cNvSpPr>
          <p:nvPr>
            <p:ph type="body"/>
          </p:nvPr>
        </p:nvSpPr>
        <p:spPr>
          <a:ln/>
        </p:spPr>
        <p:txBody>
          <a:bodyPr lIns="91440" tIns="45720" rIns="91440" bIns="45720" anchor="t"/>
          <a:p>
            <a:pPr lvl="0"/>
            <a:endParaRPr lang="zh-CN" altLang="en-US"/>
          </a:p>
        </p:txBody>
      </p:sp>
      <p:sp>
        <p:nvSpPr>
          <p:cNvPr id="3072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幻灯片图像占位符 1"/>
          <p:cNvSpPr>
            <a:spLocks noGrp="1" noRot="1" noChangeAspect="1"/>
          </p:cNvSpPr>
          <p:nvPr>
            <p:ph type="sldImg"/>
          </p:nvPr>
        </p:nvSpPr>
        <p:spPr>
          <a:ln/>
        </p:spPr>
      </p:sp>
      <p:sp>
        <p:nvSpPr>
          <p:cNvPr id="32770" name="备注占位符 2"/>
          <p:cNvSpPr>
            <a:spLocks noGrp="1"/>
          </p:cNvSpPr>
          <p:nvPr>
            <p:ph type="body"/>
          </p:nvPr>
        </p:nvSpPr>
        <p:spPr>
          <a:ln/>
        </p:spPr>
        <p:txBody>
          <a:bodyPr lIns="91440" tIns="45720" rIns="91440" bIns="45720" anchor="t"/>
          <a:p>
            <a:pPr lvl="0"/>
            <a:endParaRPr lang="zh-CN" altLang="en-US"/>
          </a:p>
        </p:txBody>
      </p:sp>
      <p:sp>
        <p:nvSpPr>
          <p:cNvPr id="3277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幻灯片图像占位符 1"/>
          <p:cNvSpPr>
            <a:spLocks noGrp="1" noRot="1" noChangeAspect="1"/>
          </p:cNvSpPr>
          <p:nvPr>
            <p:ph type="sldImg"/>
          </p:nvPr>
        </p:nvSpPr>
        <p:spPr>
          <a:ln/>
        </p:spPr>
      </p:sp>
      <p:sp>
        <p:nvSpPr>
          <p:cNvPr id="34818" name="备注占位符 2"/>
          <p:cNvSpPr>
            <a:spLocks noGrp="1"/>
          </p:cNvSpPr>
          <p:nvPr>
            <p:ph type="body"/>
          </p:nvPr>
        </p:nvSpPr>
        <p:spPr>
          <a:ln/>
        </p:spPr>
        <p:txBody>
          <a:bodyPr lIns="91440" tIns="45720" rIns="91440" bIns="45720" anchor="t"/>
          <a:p>
            <a:pPr lvl="0"/>
            <a:endParaRPr lang="zh-CN" altLang="en-US"/>
          </a:p>
        </p:txBody>
      </p:sp>
      <p:sp>
        <p:nvSpPr>
          <p:cNvPr id="3481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幻灯片图像占位符 1"/>
          <p:cNvSpPr>
            <a:spLocks noGrp="1" noRot="1" noChangeAspect="1"/>
          </p:cNvSpPr>
          <p:nvPr>
            <p:ph type="sldImg"/>
          </p:nvPr>
        </p:nvSpPr>
        <p:spPr>
          <a:ln/>
        </p:spPr>
      </p:sp>
      <p:sp>
        <p:nvSpPr>
          <p:cNvPr id="36866" name="备注占位符 2"/>
          <p:cNvSpPr>
            <a:spLocks noGrp="1"/>
          </p:cNvSpPr>
          <p:nvPr>
            <p:ph type="body"/>
          </p:nvPr>
        </p:nvSpPr>
        <p:spPr>
          <a:ln/>
        </p:spPr>
        <p:txBody>
          <a:bodyPr lIns="91440" tIns="45720" rIns="91440" bIns="45720" anchor="t"/>
          <a:p>
            <a:pPr lvl="0"/>
            <a:endParaRPr lang="zh-CN" altLang="en-US"/>
          </a:p>
        </p:txBody>
      </p:sp>
      <p:sp>
        <p:nvSpPr>
          <p:cNvPr id="3686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幻灯片图像占位符 1"/>
          <p:cNvSpPr>
            <a:spLocks noGrp="1" noRot="1" noChangeAspect="1"/>
          </p:cNvSpPr>
          <p:nvPr>
            <p:ph type="sldImg"/>
          </p:nvPr>
        </p:nvSpPr>
        <p:spPr>
          <a:ln/>
        </p:spPr>
      </p:sp>
      <p:sp>
        <p:nvSpPr>
          <p:cNvPr id="38914" name="备注占位符 2"/>
          <p:cNvSpPr>
            <a:spLocks noGrp="1"/>
          </p:cNvSpPr>
          <p:nvPr>
            <p:ph type="body"/>
          </p:nvPr>
        </p:nvSpPr>
        <p:spPr>
          <a:ln/>
        </p:spPr>
        <p:txBody>
          <a:bodyPr lIns="91440" tIns="45720" rIns="91440" bIns="45720" anchor="t"/>
          <a:p>
            <a:pPr lvl="0"/>
            <a:endParaRPr lang="zh-CN" altLang="en-US"/>
          </a:p>
        </p:txBody>
      </p:sp>
      <p:sp>
        <p:nvSpPr>
          <p:cNvPr id="3891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幻灯片图像占位符 1"/>
          <p:cNvSpPr>
            <a:spLocks noGrp="1" noRot="1" noChangeAspect="1"/>
          </p:cNvSpPr>
          <p:nvPr>
            <p:ph type="sldImg"/>
          </p:nvPr>
        </p:nvSpPr>
        <p:spPr>
          <a:ln/>
        </p:spPr>
      </p:sp>
      <p:sp>
        <p:nvSpPr>
          <p:cNvPr id="40962" name="备注占位符 2"/>
          <p:cNvSpPr>
            <a:spLocks noGrp="1"/>
          </p:cNvSpPr>
          <p:nvPr>
            <p:ph type="body"/>
          </p:nvPr>
        </p:nvSpPr>
        <p:spPr>
          <a:ln/>
        </p:spPr>
        <p:txBody>
          <a:bodyPr lIns="91440" tIns="45720" rIns="91440" bIns="45720" anchor="t"/>
          <a:p>
            <a:pPr lvl="0"/>
            <a:endParaRPr lang="zh-CN" altLang="en-US"/>
          </a:p>
        </p:txBody>
      </p:sp>
      <p:sp>
        <p:nvSpPr>
          <p:cNvPr id="4096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幻灯片图像占位符 1"/>
          <p:cNvSpPr>
            <a:spLocks noGrp="1" noRot="1" noChangeAspect="1"/>
          </p:cNvSpPr>
          <p:nvPr>
            <p:ph type="sldImg"/>
          </p:nvPr>
        </p:nvSpPr>
        <p:spPr>
          <a:ln/>
        </p:spPr>
      </p:sp>
      <p:sp>
        <p:nvSpPr>
          <p:cNvPr id="43010" name="备注占位符 2"/>
          <p:cNvSpPr>
            <a:spLocks noGrp="1"/>
          </p:cNvSpPr>
          <p:nvPr>
            <p:ph type="body"/>
          </p:nvPr>
        </p:nvSpPr>
        <p:spPr>
          <a:ln/>
        </p:spPr>
        <p:txBody>
          <a:bodyPr lIns="91440" tIns="45720" rIns="91440" bIns="45720" anchor="t"/>
          <a:p>
            <a:pPr lvl="0"/>
            <a:endParaRPr lang="zh-CN" altLang="en-US"/>
          </a:p>
        </p:txBody>
      </p:sp>
      <p:sp>
        <p:nvSpPr>
          <p:cNvPr id="4301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indent="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0">
              <a:schemeClr val="bg2"/>
            </a:gs>
            <a:gs pos="46000">
              <a:schemeClr val="tx2"/>
            </a:gs>
            <a:gs pos="100000">
              <a:schemeClr val="accent3"/>
            </a:gs>
          </a:gsLst>
          <a:path path="circle">
            <a:fillToRect l="50000" t="130000" r="50000" b="-30000"/>
          </a:path>
        </a:gradFill>
        <a:effectLst/>
      </p:bgPr>
    </p:bg>
    <p:spTree>
      <p:nvGrpSpPr>
        <p:cNvPr id="1" name=""/>
        <p:cNvGrpSpPr/>
        <p:nvPr/>
      </p:nvGrpSpPr>
      <p:grpSpPr>
        <a:xfrm>
          <a:off x="0" y="0"/>
          <a:ext cx="0" cy="0"/>
          <a:chOff x="0" y="0"/>
          <a:chExt cx="0" cy="0"/>
        </a:xfrm>
      </p:grpSpPr>
      <p:sp>
        <p:nvSpPr>
          <p:cNvPr id="7" name="Freeform 5"/>
          <p:cNvSpPr/>
          <p:nvPr/>
        </p:nvSpPr>
        <p:spPr bwMode="auto">
          <a:xfrm flipH="1">
            <a:off x="4005263" y="0"/>
            <a:ext cx="1976438" cy="2840038"/>
          </a:xfrm>
          <a:custGeom>
            <a:avLst/>
            <a:gdLst/>
            <a:ahLst/>
            <a:cxnLst>
              <a:cxn ang="0">
                <a:pos x="0" y="1673"/>
              </a:cxn>
              <a:cxn ang="0">
                <a:pos x="2802" y="2951"/>
              </a:cxn>
              <a:cxn ang="0">
                <a:pos x="1743" y="0"/>
              </a:cxn>
              <a:cxn ang="0">
                <a:pos x="1390" y="0"/>
              </a:cxn>
              <a:cxn ang="0">
                <a:pos x="0" y="1673"/>
              </a:cxn>
            </a:cxnLst>
            <a:rect l="0" t="0" r="r" b="b"/>
            <a:pathLst>
              <a:path w="2802" h="2951">
                <a:moveTo>
                  <a:pt x="0" y="1673"/>
                </a:moveTo>
                <a:lnTo>
                  <a:pt x="2802" y="2951"/>
                </a:lnTo>
                <a:lnTo>
                  <a:pt x="1743" y="0"/>
                </a:lnTo>
                <a:lnTo>
                  <a:pt x="1390" y="0"/>
                </a:lnTo>
                <a:lnTo>
                  <a:pt x="0" y="1673"/>
                </a:lnTo>
                <a:close/>
              </a:path>
            </a:pathLst>
          </a:custGeom>
          <a:solidFill>
            <a:schemeClr val="accent3"/>
          </a:solidFill>
          <a:ln w="9525">
            <a:noFill/>
            <a:round/>
          </a:ln>
        </p:spPr>
        <p:txBody>
          <a:bodyPr vert="horz" wrap="square" lIns="68580" tIns="34290" rIns="68580" bIns="34290" numCol="1" anchor="t" anchorCtr="0" compatLnSpc="1"/>
          <a:p>
            <a:pPr fontAlgn="base"/>
            <a:endParaRPr strike="noStrike" noProof="1">
              <a:latin typeface="Arial" panose="020B0604020202020204" pitchFamily="34" charset="0"/>
              <a:ea typeface="宋体" panose="02010600030101010101" pitchFamily="2" charset="-122"/>
            </a:endParaRPr>
          </a:p>
        </p:txBody>
      </p:sp>
      <p:sp>
        <p:nvSpPr>
          <p:cNvPr id="3076" name="Freeform 6"/>
          <p:cNvSpPr/>
          <p:nvPr/>
        </p:nvSpPr>
        <p:spPr>
          <a:xfrm flipH="1">
            <a:off x="4005263" y="1611313"/>
            <a:ext cx="5138737" cy="5246687"/>
          </a:xfrm>
          <a:custGeom>
            <a:avLst/>
            <a:gdLst/>
            <a:ahLst/>
            <a:cxnLst>
              <a:cxn ang="0">
                <a:pos x="4483" y="0"/>
              </a:cxn>
              <a:cxn ang="0">
                <a:pos x="219" y="5125"/>
              </a:cxn>
              <a:cxn ang="0">
                <a:pos x="0" y="5389"/>
              </a:cxn>
              <a:cxn ang="0">
                <a:pos x="0" y="5451"/>
              </a:cxn>
              <a:cxn ang="0">
                <a:pos x="5575" y="5451"/>
              </a:cxn>
              <a:cxn ang="0">
                <a:pos x="5709" y="5125"/>
              </a:cxn>
              <a:cxn ang="0">
                <a:pos x="7285" y="1278"/>
              </a:cxn>
              <a:cxn ang="0">
                <a:pos x="4483" y="0"/>
              </a:cxn>
            </a:cxnLst>
            <a:pathLst>
              <a:path w="7285" h="5451">
                <a:moveTo>
                  <a:pt x="4483" y="0"/>
                </a:moveTo>
                <a:lnTo>
                  <a:pt x="219" y="5125"/>
                </a:lnTo>
                <a:lnTo>
                  <a:pt x="0" y="5389"/>
                </a:lnTo>
                <a:lnTo>
                  <a:pt x="0" y="5451"/>
                </a:lnTo>
                <a:lnTo>
                  <a:pt x="5575" y="5451"/>
                </a:lnTo>
                <a:lnTo>
                  <a:pt x="5709" y="5125"/>
                </a:lnTo>
                <a:lnTo>
                  <a:pt x="7285" y="1278"/>
                </a:lnTo>
                <a:lnTo>
                  <a:pt x="4483" y="0"/>
                </a:lnTo>
                <a:close/>
              </a:path>
            </a:pathLst>
          </a:custGeom>
          <a:solidFill>
            <a:schemeClr val="accent1"/>
          </a:solidFill>
          <a:ln w="9525">
            <a:noFill/>
          </a:ln>
        </p:spPr>
        <p:txBody>
          <a:bodyPr/>
          <a:p>
            <a:endParaRPr lang="zh-CN" altLang="en-US"/>
          </a:p>
        </p:txBody>
      </p:sp>
      <p:sp>
        <p:nvSpPr>
          <p:cNvPr id="3077" name="Freeform 7"/>
          <p:cNvSpPr/>
          <p:nvPr/>
        </p:nvSpPr>
        <p:spPr>
          <a:xfrm flipH="1">
            <a:off x="5000625" y="0"/>
            <a:ext cx="3567113" cy="1611313"/>
          </a:xfrm>
          <a:custGeom>
            <a:avLst/>
            <a:gdLst/>
            <a:ahLst/>
            <a:cxnLst>
              <a:cxn ang="0">
                <a:pos x="3665" y="1673"/>
              </a:cxn>
              <a:cxn ang="0">
                <a:pos x="5055" y="0"/>
              </a:cxn>
              <a:cxn ang="0">
                <a:pos x="0" y="0"/>
              </a:cxn>
              <a:cxn ang="0">
                <a:pos x="3665" y="1673"/>
              </a:cxn>
            </a:cxnLst>
            <a:pathLst>
              <a:path w="5055" h="1673">
                <a:moveTo>
                  <a:pt x="3665" y="1673"/>
                </a:moveTo>
                <a:lnTo>
                  <a:pt x="5055" y="0"/>
                </a:lnTo>
                <a:lnTo>
                  <a:pt x="0" y="0"/>
                </a:lnTo>
                <a:lnTo>
                  <a:pt x="3665" y="1673"/>
                </a:lnTo>
                <a:close/>
              </a:path>
            </a:pathLst>
          </a:custGeom>
          <a:solidFill>
            <a:schemeClr val="accent1"/>
          </a:solidFill>
          <a:ln w="9525">
            <a:noFill/>
          </a:ln>
        </p:spPr>
        <p:txBody>
          <a:bodyPr/>
          <a:p>
            <a:endParaRPr lang="zh-CN" altLang="en-US"/>
          </a:p>
        </p:txBody>
      </p:sp>
      <p:sp>
        <p:nvSpPr>
          <p:cNvPr id="3078" name="Freeform 8"/>
          <p:cNvSpPr/>
          <p:nvPr/>
        </p:nvSpPr>
        <p:spPr>
          <a:xfrm flipH="1">
            <a:off x="5981700" y="0"/>
            <a:ext cx="3162300" cy="6797675"/>
          </a:xfrm>
          <a:custGeom>
            <a:avLst/>
            <a:gdLst/>
            <a:ahLst/>
            <a:cxnLst>
              <a:cxn ang="0">
                <a:pos x="818" y="0"/>
              </a:cxn>
              <a:cxn ang="0">
                <a:pos x="0" y="0"/>
              </a:cxn>
              <a:cxn ang="0">
                <a:pos x="0" y="6798"/>
              </a:cxn>
              <a:cxn ang="0">
                <a:pos x="0" y="7062"/>
              </a:cxn>
              <a:cxn ang="0">
                <a:pos x="219" y="6798"/>
              </a:cxn>
              <a:cxn ang="0">
                <a:pos x="4483" y="1673"/>
              </a:cxn>
              <a:cxn ang="0">
                <a:pos x="818" y="0"/>
              </a:cxn>
            </a:cxnLst>
            <a:pathLst>
              <a:path w="4483" h="7062">
                <a:moveTo>
                  <a:pt x="818" y="0"/>
                </a:moveTo>
                <a:lnTo>
                  <a:pt x="0" y="0"/>
                </a:lnTo>
                <a:lnTo>
                  <a:pt x="0" y="6798"/>
                </a:lnTo>
                <a:lnTo>
                  <a:pt x="0" y="7062"/>
                </a:lnTo>
                <a:lnTo>
                  <a:pt x="219" y="6798"/>
                </a:lnTo>
                <a:lnTo>
                  <a:pt x="4483" y="1673"/>
                </a:lnTo>
                <a:lnTo>
                  <a:pt x="818" y="0"/>
                </a:lnTo>
                <a:close/>
              </a:path>
            </a:pathLst>
          </a:custGeom>
          <a:solidFill>
            <a:schemeClr val="accent2"/>
          </a:solidFill>
          <a:ln w="9525">
            <a:noFill/>
          </a:ln>
        </p:spPr>
        <p:txBody>
          <a:bodyPr/>
          <a:p>
            <a:endParaRPr lang="zh-CN" altLang="en-US"/>
          </a:p>
        </p:txBody>
      </p:sp>
      <p:sp>
        <p:nvSpPr>
          <p:cNvPr id="2" name="标题 1"/>
          <p:cNvSpPr>
            <a:spLocks noGrp="1"/>
          </p:cNvSpPr>
          <p:nvPr>
            <p:ph type="ctrTitle" hasCustomPrompt="1"/>
          </p:nvPr>
        </p:nvSpPr>
        <p:spPr>
          <a:xfrm>
            <a:off x="654810" y="3283128"/>
            <a:ext cx="5332257" cy="957967"/>
          </a:xfrm>
        </p:spPr>
        <p:txBody>
          <a:bodyPr anchor="b">
            <a:normAutofit/>
          </a:bodyPr>
          <a:lstStyle>
            <a:lvl1pPr algn="l">
              <a:defRPr sz="4500" b="1">
                <a:solidFill>
                  <a:schemeClr val="bg1"/>
                </a:solidFill>
              </a:defRPr>
            </a:lvl1pPr>
          </a:lstStyle>
          <a:p>
            <a:pPr fontAlgn="auto"/>
            <a:r>
              <a:rPr lang="zh-CN" altLang="en-US" strike="noStrike" noProof="1" dirty="0"/>
              <a:t>单击此处编辑标题</a:t>
            </a:r>
            <a:endParaRPr lang="zh-CN" altLang="en-US" strike="noStrike" noProof="1" dirty="0"/>
          </a:p>
        </p:txBody>
      </p:sp>
      <p:sp>
        <p:nvSpPr>
          <p:cNvPr id="3" name="副标题 2"/>
          <p:cNvSpPr>
            <a:spLocks noGrp="1"/>
          </p:cNvSpPr>
          <p:nvPr>
            <p:ph type="subTitle" idx="1"/>
          </p:nvPr>
        </p:nvSpPr>
        <p:spPr>
          <a:xfrm>
            <a:off x="654810" y="4312525"/>
            <a:ext cx="5332257" cy="813543"/>
          </a:xfrm>
        </p:spPr>
        <p:txBody>
          <a:bodyPr>
            <a:normAutofit/>
          </a:bodyPr>
          <a:lstStyle>
            <a:lvl1pPr marL="0" indent="0" algn="l">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dirty="0"/>
              <a:t>单击此处编辑母版副标题样式</a:t>
            </a:r>
            <a:endParaRPr lang="zh-CN" altLang="en-US" strike="noStrike" noProof="1" dirty="0"/>
          </a:p>
        </p:txBody>
      </p:sp>
      <p:sp>
        <p:nvSpPr>
          <p:cNvPr id="4" name="日期占位符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6" name="灯片编号占位符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1"/>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28650" y="551544"/>
            <a:ext cx="7886700" cy="5558971"/>
          </a:xfrm>
        </p:spPr>
        <p:txBody>
          <a:bodyPr>
            <a:normAutofit/>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0">
              <a:schemeClr val="bg2"/>
            </a:gs>
            <a:gs pos="46000">
              <a:schemeClr val="tx2"/>
            </a:gs>
            <a:gs pos="100000">
              <a:schemeClr val="accent3"/>
            </a:gs>
          </a:gsLst>
          <a:path path="circle">
            <a:fillToRect l="50000" t="130000" r="50000" b="-30000"/>
          </a:path>
        </a:gradFill>
        <a:effectLst/>
      </p:bgPr>
    </p:bg>
    <p:spTree>
      <p:nvGrpSpPr>
        <p:cNvPr id="1" name=""/>
        <p:cNvGrpSpPr/>
        <p:nvPr/>
      </p:nvGrpSpPr>
      <p:grpSpPr>
        <a:xfrm>
          <a:off x="0" y="0"/>
          <a:ext cx="0" cy="0"/>
          <a:chOff x="0" y="0"/>
          <a:chExt cx="0" cy="0"/>
        </a:xfrm>
      </p:grpSpPr>
      <p:sp>
        <p:nvSpPr>
          <p:cNvPr id="7" name="Freeform 5"/>
          <p:cNvSpPr/>
          <p:nvPr/>
        </p:nvSpPr>
        <p:spPr bwMode="auto">
          <a:xfrm flipH="1">
            <a:off x="4005263" y="0"/>
            <a:ext cx="1976438" cy="2840038"/>
          </a:xfrm>
          <a:custGeom>
            <a:avLst/>
            <a:gdLst/>
            <a:ahLst/>
            <a:cxnLst>
              <a:cxn ang="0">
                <a:pos x="0" y="1673"/>
              </a:cxn>
              <a:cxn ang="0">
                <a:pos x="2802" y="2951"/>
              </a:cxn>
              <a:cxn ang="0">
                <a:pos x="1743" y="0"/>
              </a:cxn>
              <a:cxn ang="0">
                <a:pos x="1390" y="0"/>
              </a:cxn>
              <a:cxn ang="0">
                <a:pos x="0" y="1673"/>
              </a:cxn>
            </a:cxnLst>
            <a:rect l="0" t="0" r="r" b="b"/>
            <a:pathLst>
              <a:path w="2802" h="2951">
                <a:moveTo>
                  <a:pt x="0" y="1673"/>
                </a:moveTo>
                <a:lnTo>
                  <a:pt x="2802" y="2951"/>
                </a:lnTo>
                <a:lnTo>
                  <a:pt x="1743" y="0"/>
                </a:lnTo>
                <a:lnTo>
                  <a:pt x="1390" y="0"/>
                </a:lnTo>
                <a:lnTo>
                  <a:pt x="0" y="1673"/>
                </a:lnTo>
                <a:close/>
              </a:path>
            </a:pathLst>
          </a:custGeom>
          <a:solidFill>
            <a:schemeClr val="accent3"/>
          </a:solidFill>
          <a:ln w="9525">
            <a:noFill/>
            <a:round/>
          </a:ln>
        </p:spPr>
        <p:txBody>
          <a:bodyPr vert="horz" wrap="square" lIns="68580" tIns="34290" rIns="68580" bIns="34290" numCol="1" anchor="t" anchorCtr="0" compatLnSpc="1"/>
          <a:p>
            <a:pPr fontAlgn="base"/>
            <a:endParaRPr strike="noStrike" noProof="1">
              <a:latin typeface="Arial" panose="020B0604020202020204" pitchFamily="34" charset="0"/>
              <a:ea typeface="宋体" panose="02010600030101010101" pitchFamily="2" charset="-122"/>
            </a:endParaRPr>
          </a:p>
        </p:txBody>
      </p:sp>
      <p:sp>
        <p:nvSpPr>
          <p:cNvPr id="13316" name="Freeform 6"/>
          <p:cNvSpPr/>
          <p:nvPr/>
        </p:nvSpPr>
        <p:spPr>
          <a:xfrm flipH="1">
            <a:off x="4005263" y="1611313"/>
            <a:ext cx="5138737" cy="5246687"/>
          </a:xfrm>
          <a:custGeom>
            <a:avLst/>
            <a:gdLst/>
            <a:ahLst/>
            <a:cxnLst>
              <a:cxn ang="0">
                <a:pos x="4483" y="0"/>
              </a:cxn>
              <a:cxn ang="0">
                <a:pos x="219" y="5125"/>
              </a:cxn>
              <a:cxn ang="0">
                <a:pos x="0" y="5389"/>
              </a:cxn>
              <a:cxn ang="0">
                <a:pos x="0" y="5451"/>
              </a:cxn>
              <a:cxn ang="0">
                <a:pos x="5575" y="5451"/>
              </a:cxn>
              <a:cxn ang="0">
                <a:pos x="5709" y="5125"/>
              </a:cxn>
              <a:cxn ang="0">
                <a:pos x="7285" y="1278"/>
              </a:cxn>
              <a:cxn ang="0">
                <a:pos x="4483" y="0"/>
              </a:cxn>
            </a:cxnLst>
            <a:pathLst>
              <a:path w="7285" h="5451">
                <a:moveTo>
                  <a:pt x="4483" y="0"/>
                </a:moveTo>
                <a:lnTo>
                  <a:pt x="219" y="5125"/>
                </a:lnTo>
                <a:lnTo>
                  <a:pt x="0" y="5389"/>
                </a:lnTo>
                <a:lnTo>
                  <a:pt x="0" y="5451"/>
                </a:lnTo>
                <a:lnTo>
                  <a:pt x="5575" y="5451"/>
                </a:lnTo>
                <a:lnTo>
                  <a:pt x="5709" y="5125"/>
                </a:lnTo>
                <a:lnTo>
                  <a:pt x="7285" y="1278"/>
                </a:lnTo>
                <a:lnTo>
                  <a:pt x="4483" y="0"/>
                </a:lnTo>
                <a:close/>
              </a:path>
            </a:pathLst>
          </a:custGeom>
          <a:solidFill>
            <a:schemeClr val="accent1"/>
          </a:solidFill>
          <a:ln w="9525">
            <a:noFill/>
          </a:ln>
        </p:spPr>
        <p:txBody>
          <a:bodyPr/>
          <a:p>
            <a:endParaRPr lang="zh-CN" altLang="en-US"/>
          </a:p>
        </p:txBody>
      </p:sp>
      <p:sp>
        <p:nvSpPr>
          <p:cNvPr id="13317" name="Freeform 7"/>
          <p:cNvSpPr/>
          <p:nvPr/>
        </p:nvSpPr>
        <p:spPr>
          <a:xfrm flipH="1">
            <a:off x="5000625" y="0"/>
            <a:ext cx="3567113" cy="1611313"/>
          </a:xfrm>
          <a:custGeom>
            <a:avLst/>
            <a:gdLst/>
            <a:ahLst/>
            <a:cxnLst>
              <a:cxn ang="0">
                <a:pos x="3665" y="1673"/>
              </a:cxn>
              <a:cxn ang="0">
                <a:pos x="5055" y="0"/>
              </a:cxn>
              <a:cxn ang="0">
                <a:pos x="0" y="0"/>
              </a:cxn>
              <a:cxn ang="0">
                <a:pos x="3665" y="1673"/>
              </a:cxn>
            </a:cxnLst>
            <a:pathLst>
              <a:path w="5055" h="1673">
                <a:moveTo>
                  <a:pt x="3665" y="1673"/>
                </a:moveTo>
                <a:lnTo>
                  <a:pt x="5055" y="0"/>
                </a:lnTo>
                <a:lnTo>
                  <a:pt x="0" y="0"/>
                </a:lnTo>
                <a:lnTo>
                  <a:pt x="3665" y="1673"/>
                </a:lnTo>
                <a:close/>
              </a:path>
            </a:pathLst>
          </a:custGeom>
          <a:solidFill>
            <a:schemeClr val="accent1"/>
          </a:solidFill>
          <a:ln w="9525">
            <a:noFill/>
          </a:ln>
        </p:spPr>
        <p:txBody>
          <a:bodyPr/>
          <a:p>
            <a:endParaRPr lang="zh-CN" altLang="en-US"/>
          </a:p>
        </p:txBody>
      </p:sp>
      <p:sp>
        <p:nvSpPr>
          <p:cNvPr id="13318" name="Freeform 8"/>
          <p:cNvSpPr/>
          <p:nvPr/>
        </p:nvSpPr>
        <p:spPr>
          <a:xfrm flipH="1">
            <a:off x="5981700" y="0"/>
            <a:ext cx="3162300" cy="6797675"/>
          </a:xfrm>
          <a:custGeom>
            <a:avLst/>
            <a:gdLst/>
            <a:ahLst/>
            <a:cxnLst>
              <a:cxn ang="0">
                <a:pos x="818" y="0"/>
              </a:cxn>
              <a:cxn ang="0">
                <a:pos x="0" y="0"/>
              </a:cxn>
              <a:cxn ang="0">
                <a:pos x="0" y="6798"/>
              </a:cxn>
              <a:cxn ang="0">
                <a:pos x="0" y="7062"/>
              </a:cxn>
              <a:cxn ang="0">
                <a:pos x="219" y="6798"/>
              </a:cxn>
              <a:cxn ang="0">
                <a:pos x="4483" y="1673"/>
              </a:cxn>
              <a:cxn ang="0">
                <a:pos x="818" y="0"/>
              </a:cxn>
            </a:cxnLst>
            <a:pathLst>
              <a:path w="4483" h="7062">
                <a:moveTo>
                  <a:pt x="818" y="0"/>
                </a:moveTo>
                <a:lnTo>
                  <a:pt x="0" y="0"/>
                </a:lnTo>
                <a:lnTo>
                  <a:pt x="0" y="6798"/>
                </a:lnTo>
                <a:lnTo>
                  <a:pt x="0" y="7062"/>
                </a:lnTo>
                <a:lnTo>
                  <a:pt x="219" y="6798"/>
                </a:lnTo>
                <a:lnTo>
                  <a:pt x="4483" y="1673"/>
                </a:lnTo>
                <a:lnTo>
                  <a:pt x="818" y="0"/>
                </a:lnTo>
                <a:close/>
              </a:path>
            </a:pathLst>
          </a:custGeom>
          <a:solidFill>
            <a:schemeClr val="accent2"/>
          </a:solidFill>
          <a:ln w="9525">
            <a:noFill/>
          </a:ln>
        </p:spPr>
        <p:txBody>
          <a:bodyPr/>
          <a:p>
            <a:endParaRPr lang="zh-CN" altLang="en-US"/>
          </a:p>
        </p:txBody>
      </p:sp>
      <p:sp>
        <p:nvSpPr>
          <p:cNvPr id="2" name="标题 1"/>
          <p:cNvSpPr>
            <a:spLocks noGrp="1"/>
          </p:cNvSpPr>
          <p:nvPr>
            <p:ph type="ctrTitle" hasCustomPrompt="1"/>
          </p:nvPr>
        </p:nvSpPr>
        <p:spPr>
          <a:xfrm>
            <a:off x="654810" y="3283128"/>
            <a:ext cx="5332257" cy="957967"/>
          </a:xfrm>
        </p:spPr>
        <p:txBody>
          <a:bodyPr anchor="b">
            <a:normAutofit/>
          </a:bodyPr>
          <a:lstStyle>
            <a:lvl1pPr algn="l">
              <a:defRPr sz="4500" b="1">
                <a:solidFill>
                  <a:schemeClr val="bg1"/>
                </a:solidFill>
              </a:defRPr>
            </a:lvl1pPr>
          </a:lstStyle>
          <a:p>
            <a:pPr fontAlgn="auto"/>
            <a:r>
              <a:rPr lang="zh-CN" altLang="en-US" strike="noStrike" noProof="1" dirty="0"/>
              <a:t>单击此处编辑标题</a:t>
            </a:r>
            <a:endParaRPr lang="zh-CN" altLang="en-US" strike="noStrike" noProof="1" dirty="0"/>
          </a:p>
        </p:txBody>
      </p:sp>
      <p:sp>
        <p:nvSpPr>
          <p:cNvPr id="3" name="副标题 2"/>
          <p:cNvSpPr>
            <a:spLocks noGrp="1"/>
          </p:cNvSpPr>
          <p:nvPr>
            <p:ph type="subTitle" idx="1"/>
          </p:nvPr>
        </p:nvSpPr>
        <p:spPr>
          <a:xfrm>
            <a:off x="654810" y="4312525"/>
            <a:ext cx="5332257" cy="813543"/>
          </a:xfrm>
        </p:spPr>
        <p:txBody>
          <a:bodyPr>
            <a:normAutofit/>
          </a:bodyPr>
          <a:lstStyle>
            <a:lvl1pPr marL="0" indent="0" algn="l">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dirty="0"/>
              <a:t>单击此处编辑母版副标题样式</a:t>
            </a:r>
            <a:endParaRPr lang="zh-CN" altLang="en-US" strike="noStrike" noProof="1" dirty="0"/>
          </a:p>
        </p:txBody>
      </p:sp>
      <p:sp>
        <p:nvSpPr>
          <p:cNvPr id="4" name="日期占位符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6" name="灯片编号占位符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fontAlgn="auto"/>
            <a:r>
              <a:rPr lang="zh-CN" altLang="en-US" strike="noStrike" noProof="1" dirty="0"/>
              <a:t>单击此处编辑母版标题样式</a:t>
            </a:r>
            <a:endParaRPr lang="zh-CN" altLang="en-US" strike="noStrike" noProof="1" dirty="0"/>
          </a:p>
        </p:txBody>
      </p:sp>
      <p:sp>
        <p:nvSpPr>
          <p:cNvPr id="3" name="内容占位符 2"/>
          <p:cNvSpPr>
            <a:spLocks noGrp="1"/>
          </p:cNvSpPr>
          <p:nvPr>
            <p:ph idx="1"/>
          </p:nvPr>
        </p:nvSpPr>
        <p:spPr/>
        <p:txBody>
          <a:bodyPr>
            <a:normAutofit/>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6" name="灯片编号占位符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0">
              <a:schemeClr val="bg2"/>
            </a:gs>
            <a:gs pos="46000">
              <a:schemeClr val="tx2"/>
            </a:gs>
            <a:gs pos="100000">
              <a:schemeClr val="accent3"/>
            </a:gs>
          </a:gsLst>
          <a:path path="circle">
            <a:fillToRect l="50000" t="130000" r="50000" b="-30000"/>
          </a:path>
        </a:gradFill>
        <a:effectLst/>
      </p:bgPr>
    </p:bg>
    <p:spTree>
      <p:nvGrpSpPr>
        <p:cNvPr id="1" name=""/>
        <p:cNvGrpSpPr/>
        <p:nvPr/>
      </p:nvGrpSpPr>
      <p:grpSpPr>
        <a:xfrm>
          <a:off x="0" y="0"/>
          <a:ext cx="0" cy="0"/>
          <a:chOff x="0" y="0"/>
          <a:chExt cx="0" cy="0"/>
        </a:xfrm>
      </p:grpSpPr>
      <p:sp>
        <p:nvSpPr>
          <p:cNvPr id="10" name="Freeform 5"/>
          <p:cNvSpPr/>
          <p:nvPr/>
        </p:nvSpPr>
        <p:spPr bwMode="auto">
          <a:xfrm flipH="1">
            <a:off x="4005263" y="0"/>
            <a:ext cx="1976438" cy="2840038"/>
          </a:xfrm>
          <a:custGeom>
            <a:avLst/>
            <a:gdLst/>
            <a:ahLst/>
            <a:cxnLst>
              <a:cxn ang="0">
                <a:pos x="0" y="1673"/>
              </a:cxn>
              <a:cxn ang="0">
                <a:pos x="2802" y="2951"/>
              </a:cxn>
              <a:cxn ang="0">
                <a:pos x="1743" y="0"/>
              </a:cxn>
              <a:cxn ang="0">
                <a:pos x="1390" y="0"/>
              </a:cxn>
              <a:cxn ang="0">
                <a:pos x="0" y="1673"/>
              </a:cxn>
            </a:cxnLst>
            <a:rect l="0" t="0" r="r" b="b"/>
            <a:pathLst>
              <a:path w="2802" h="2951">
                <a:moveTo>
                  <a:pt x="0" y="1673"/>
                </a:moveTo>
                <a:lnTo>
                  <a:pt x="2802" y="2951"/>
                </a:lnTo>
                <a:lnTo>
                  <a:pt x="1743" y="0"/>
                </a:lnTo>
                <a:lnTo>
                  <a:pt x="1390" y="0"/>
                </a:lnTo>
                <a:lnTo>
                  <a:pt x="0" y="1673"/>
                </a:lnTo>
                <a:close/>
              </a:path>
            </a:pathLst>
          </a:custGeom>
          <a:solidFill>
            <a:schemeClr val="accent3"/>
          </a:solidFill>
          <a:ln w="9525">
            <a:noFill/>
            <a:round/>
          </a:ln>
        </p:spPr>
        <p:txBody>
          <a:bodyPr vert="horz" wrap="square" lIns="68580" tIns="34290" rIns="68580" bIns="34290" numCol="1" anchor="t" anchorCtr="0" compatLnSpc="1"/>
          <a:p>
            <a:pPr fontAlgn="base"/>
            <a:endParaRPr strike="noStrike" noProof="1">
              <a:latin typeface="Arial" panose="020B0604020202020204" pitchFamily="34" charset="0"/>
              <a:ea typeface="宋体" panose="02010600030101010101" pitchFamily="2" charset="-122"/>
            </a:endParaRPr>
          </a:p>
        </p:txBody>
      </p:sp>
      <p:sp>
        <p:nvSpPr>
          <p:cNvPr id="15364" name="Freeform 6"/>
          <p:cNvSpPr/>
          <p:nvPr/>
        </p:nvSpPr>
        <p:spPr>
          <a:xfrm flipH="1">
            <a:off x="4005263" y="1611313"/>
            <a:ext cx="5138737" cy="5246687"/>
          </a:xfrm>
          <a:custGeom>
            <a:avLst/>
            <a:gdLst/>
            <a:ahLst/>
            <a:cxnLst>
              <a:cxn ang="0">
                <a:pos x="4483" y="0"/>
              </a:cxn>
              <a:cxn ang="0">
                <a:pos x="219" y="5125"/>
              </a:cxn>
              <a:cxn ang="0">
                <a:pos x="0" y="5389"/>
              </a:cxn>
              <a:cxn ang="0">
                <a:pos x="0" y="5451"/>
              </a:cxn>
              <a:cxn ang="0">
                <a:pos x="5575" y="5451"/>
              </a:cxn>
              <a:cxn ang="0">
                <a:pos x="5709" y="5125"/>
              </a:cxn>
              <a:cxn ang="0">
                <a:pos x="7285" y="1278"/>
              </a:cxn>
              <a:cxn ang="0">
                <a:pos x="4483" y="0"/>
              </a:cxn>
            </a:cxnLst>
            <a:pathLst>
              <a:path w="7285" h="5451">
                <a:moveTo>
                  <a:pt x="4483" y="0"/>
                </a:moveTo>
                <a:lnTo>
                  <a:pt x="219" y="5125"/>
                </a:lnTo>
                <a:lnTo>
                  <a:pt x="0" y="5389"/>
                </a:lnTo>
                <a:lnTo>
                  <a:pt x="0" y="5451"/>
                </a:lnTo>
                <a:lnTo>
                  <a:pt x="5575" y="5451"/>
                </a:lnTo>
                <a:lnTo>
                  <a:pt x="5709" y="5125"/>
                </a:lnTo>
                <a:lnTo>
                  <a:pt x="7285" y="1278"/>
                </a:lnTo>
                <a:lnTo>
                  <a:pt x="4483" y="0"/>
                </a:lnTo>
                <a:close/>
              </a:path>
            </a:pathLst>
          </a:custGeom>
          <a:solidFill>
            <a:schemeClr val="accent1"/>
          </a:solidFill>
          <a:ln w="9525">
            <a:noFill/>
          </a:ln>
        </p:spPr>
        <p:txBody>
          <a:bodyPr/>
          <a:p>
            <a:endParaRPr lang="zh-CN" altLang="en-US"/>
          </a:p>
        </p:txBody>
      </p:sp>
      <p:sp>
        <p:nvSpPr>
          <p:cNvPr id="15365" name="Freeform 7"/>
          <p:cNvSpPr/>
          <p:nvPr/>
        </p:nvSpPr>
        <p:spPr>
          <a:xfrm flipH="1">
            <a:off x="5000625" y="0"/>
            <a:ext cx="3567113" cy="1611313"/>
          </a:xfrm>
          <a:custGeom>
            <a:avLst/>
            <a:gdLst/>
            <a:ahLst/>
            <a:cxnLst>
              <a:cxn ang="0">
                <a:pos x="3665" y="1673"/>
              </a:cxn>
              <a:cxn ang="0">
                <a:pos x="5055" y="0"/>
              </a:cxn>
              <a:cxn ang="0">
                <a:pos x="0" y="0"/>
              </a:cxn>
              <a:cxn ang="0">
                <a:pos x="3665" y="1673"/>
              </a:cxn>
            </a:cxnLst>
            <a:pathLst>
              <a:path w="5055" h="1673">
                <a:moveTo>
                  <a:pt x="3665" y="1673"/>
                </a:moveTo>
                <a:lnTo>
                  <a:pt x="5055" y="0"/>
                </a:lnTo>
                <a:lnTo>
                  <a:pt x="0" y="0"/>
                </a:lnTo>
                <a:lnTo>
                  <a:pt x="3665" y="1673"/>
                </a:lnTo>
                <a:close/>
              </a:path>
            </a:pathLst>
          </a:custGeom>
          <a:solidFill>
            <a:schemeClr val="accent1"/>
          </a:solidFill>
          <a:ln w="9525">
            <a:noFill/>
          </a:ln>
        </p:spPr>
        <p:txBody>
          <a:bodyPr/>
          <a:p>
            <a:endParaRPr lang="zh-CN" altLang="en-US"/>
          </a:p>
        </p:txBody>
      </p:sp>
      <p:sp>
        <p:nvSpPr>
          <p:cNvPr id="15366" name="Freeform 8"/>
          <p:cNvSpPr/>
          <p:nvPr/>
        </p:nvSpPr>
        <p:spPr>
          <a:xfrm flipH="1">
            <a:off x="5981700" y="0"/>
            <a:ext cx="3162300" cy="6797675"/>
          </a:xfrm>
          <a:custGeom>
            <a:avLst/>
            <a:gdLst/>
            <a:ahLst/>
            <a:cxnLst>
              <a:cxn ang="0">
                <a:pos x="818" y="0"/>
              </a:cxn>
              <a:cxn ang="0">
                <a:pos x="0" y="0"/>
              </a:cxn>
              <a:cxn ang="0">
                <a:pos x="0" y="6798"/>
              </a:cxn>
              <a:cxn ang="0">
                <a:pos x="0" y="7062"/>
              </a:cxn>
              <a:cxn ang="0">
                <a:pos x="219" y="6798"/>
              </a:cxn>
              <a:cxn ang="0">
                <a:pos x="4483" y="1673"/>
              </a:cxn>
              <a:cxn ang="0">
                <a:pos x="818" y="0"/>
              </a:cxn>
            </a:cxnLst>
            <a:pathLst>
              <a:path w="4483" h="7062">
                <a:moveTo>
                  <a:pt x="818" y="0"/>
                </a:moveTo>
                <a:lnTo>
                  <a:pt x="0" y="0"/>
                </a:lnTo>
                <a:lnTo>
                  <a:pt x="0" y="6798"/>
                </a:lnTo>
                <a:lnTo>
                  <a:pt x="0" y="7062"/>
                </a:lnTo>
                <a:lnTo>
                  <a:pt x="219" y="6798"/>
                </a:lnTo>
                <a:lnTo>
                  <a:pt x="4483" y="1673"/>
                </a:lnTo>
                <a:lnTo>
                  <a:pt x="818" y="0"/>
                </a:lnTo>
                <a:close/>
              </a:path>
            </a:pathLst>
          </a:custGeom>
          <a:solidFill>
            <a:schemeClr val="accent2"/>
          </a:solidFill>
          <a:ln w="9525">
            <a:noFill/>
          </a:ln>
        </p:spPr>
        <p:txBody>
          <a:bodyPr/>
          <a:p>
            <a:endParaRPr lang="zh-CN" altLang="en-US"/>
          </a:p>
        </p:txBody>
      </p:sp>
      <p:sp>
        <p:nvSpPr>
          <p:cNvPr id="2" name="标题 1"/>
          <p:cNvSpPr>
            <a:spLocks noGrp="1"/>
          </p:cNvSpPr>
          <p:nvPr>
            <p:ph type="title" hasCustomPrompt="1"/>
          </p:nvPr>
        </p:nvSpPr>
        <p:spPr>
          <a:xfrm>
            <a:off x="542925" y="1709739"/>
            <a:ext cx="6848475" cy="1719261"/>
          </a:xfrm>
        </p:spPr>
        <p:txBody>
          <a:bodyPr anchor="b">
            <a:normAutofit/>
          </a:bodyPr>
          <a:lstStyle>
            <a:lvl1pPr>
              <a:defRPr sz="5000" b="1">
                <a:solidFill>
                  <a:schemeClr val="bg1"/>
                </a:solidFill>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p:nvPr>
        </p:nvSpPr>
        <p:spPr>
          <a:xfrm>
            <a:off x="542925" y="3568698"/>
            <a:ext cx="6848475" cy="1549401"/>
          </a:xfrm>
        </p:spPr>
        <p:txBody>
          <a:bodyPr>
            <a:normAutofit/>
          </a:bodyPr>
          <a:lstStyle>
            <a:lvl1pPr marL="0" indent="0">
              <a:buNone/>
              <a:defRPr sz="14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dirty="0"/>
              <a:t>单击此处编辑母版文本样式</a:t>
            </a:r>
            <a:endParaRPr lang="zh-CN" altLang="en-US" strike="noStrike" noProof="1" dirty="0"/>
          </a:p>
        </p:txBody>
      </p:sp>
      <p:sp>
        <p:nvSpPr>
          <p:cNvPr id="4" name="日期占位符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6" name="灯片编号占位符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28650" y="1825625"/>
            <a:ext cx="3886200" cy="4351338"/>
          </a:xfrm>
        </p:spPr>
        <p:txBody>
          <a:bodyPr>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内容占位符 3"/>
          <p:cNvSpPr>
            <a:spLocks noGrp="1"/>
          </p:cNvSpPr>
          <p:nvPr>
            <p:ph sz="half" idx="2"/>
          </p:nvPr>
        </p:nvSpPr>
        <p:spPr>
          <a:xfrm>
            <a:off x="4629150" y="1825625"/>
            <a:ext cx="3886200" cy="4351338"/>
          </a:xfrm>
        </p:spPr>
        <p:txBody>
          <a:bodyPr>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7" name="灯片编号占位符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normAutofit/>
          </a:body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9842" y="1744961"/>
            <a:ext cx="3868340" cy="823912"/>
          </a:xfrm>
        </p:spPr>
        <p:txBody>
          <a:bodyPr anchor="b">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单击此处编辑母版文本样式</a:t>
            </a:r>
            <a:endParaRPr lang="zh-CN" altLang="en-US" strike="noStrike" noProof="1" dirty="0"/>
          </a:p>
        </p:txBody>
      </p:sp>
      <p:sp>
        <p:nvSpPr>
          <p:cNvPr id="4" name="内容占位符 3"/>
          <p:cNvSpPr>
            <a:spLocks noGrp="1"/>
          </p:cNvSpPr>
          <p:nvPr>
            <p:ph sz="half" idx="2"/>
          </p:nvPr>
        </p:nvSpPr>
        <p:spPr>
          <a:xfrm>
            <a:off x="629842" y="2615609"/>
            <a:ext cx="3868340" cy="3574054"/>
          </a:xfrm>
        </p:spPr>
        <p:txBody>
          <a:bodyPr>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文本占位符 4"/>
          <p:cNvSpPr>
            <a:spLocks noGrp="1"/>
          </p:cNvSpPr>
          <p:nvPr>
            <p:ph type="body" sz="quarter" idx="3"/>
          </p:nvPr>
        </p:nvSpPr>
        <p:spPr>
          <a:xfrm>
            <a:off x="4629150" y="1744961"/>
            <a:ext cx="3887391" cy="823912"/>
          </a:xfrm>
        </p:spPr>
        <p:txBody>
          <a:bodyPr anchor="b">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单击此处编辑母版文本样式</a:t>
            </a:r>
            <a:endParaRPr lang="zh-CN" altLang="en-US" strike="noStrike" noProof="1" dirty="0"/>
          </a:p>
        </p:txBody>
      </p:sp>
      <p:sp>
        <p:nvSpPr>
          <p:cNvPr id="6" name="内容占位符 5"/>
          <p:cNvSpPr>
            <a:spLocks noGrp="1"/>
          </p:cNvSpPr>
          <p:nvPr>
            <p:ph sz="quarter" idx="4"/>
          </p:nvPr>
        </p:nvSpPr>
        <p:spPr>
          <a:xfrm>
            <a:off x="4629150" y="2615609"/>
            <a:ext cx="3887391" cy="3574054"/>
          </a:xfrm>
        </p:spPr>
        <p:txBody>
          <a:bodyPr>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7" name="日期占位符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9" name="灯片编号占位符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bg>
      <p:bgPr>
        <a:gradFill>
          <a:gsLst>
            <a:gs pos="0">
              <a:schemeClr val="bg2"/>
            </a:gs>
            <a:gs pos="46000">
              <a:schemeClr val="tx2"/>
            </a:gs>
            <a:gs pos="100000">
              <a:schemeClr val="accent3"/>
            </a:gs>
          </a:gsLst>
          <a:path path="circle">
            <a:fillToRect l="50000" t="130000" r="50000" b="-30000"/>
          </a:path>
        </a:gradFill>
        <a:effectLst/>
      </p:bgPr>
    </p:bg>
    <p:spTree>
      <p:nvGrpSpPr>
        <p:cNvPr id="1" name=""/>
        <p:cNvGrpSpPr/>
        <p:nvPr/>
      </p:nvGrpSpPr>
      <p:grpSpPr>
        <a:xfrm>
          <a:off x="0" y="0"/>
          <a:ext cx="0" cy="0"/>
          <a:chOff x="0" y="0"/>
          <a:chExt cx="0" cy="0"/>
        </a:xfrm>
      </p:grpSpPr>
      <p:sp>
        <p:nvSpPr>
          <p:cNvPr id="8" name="Freeform 5"/>
          <p:cNvSpPr/>
          <p:nvPr/>
        </p:nvSpPr>
        <p:spPr bwMode="auto">
          <a:xfrm flipH="1">
            <a:off x="4005263" y="0"/>
            <a:ext cx="1976438" cy="2840038"/>
          </a:xfrm>
          <a:custGeom>
            <a:avLst/>
            <a:gdLst/>
            <a:ahLst/>
            <a:cxnLst>
              <a:cxn ang="0">
                <a:pos x="0" y="1673"/>
              </a:cxn>
              <a:cxn ang="0">
                <a:pos x="2802" y="2951"/>
              </a:cxn>
              <a:cxn ang="0">
                <a:pos x="1743" y="0"/>
              </a:cxn>
              <a:cxn ang="0">
                <a:pos x="1390" y="0"/>
              </a:cxn>
              <a:cxn ang="0">
                <a:pos x="0" y="1673"/>
              </a:cxn>
            </a:cxnLst>
            <a:rect l="0" t="0" r="r" b="b"/>
            <a:pathLst>
              <a:path w="2802" h="2951">
                <a:moveTo>
                  <a:pt x="0" y="1673"/>
                </a:moveTo>
                <a:lnTo>
                  <a:pt x="2802" y="2951"/>
                </a:lnTo>
                <a:lnTo>
                  <a:pt x="1743" y="0"/>
                </a:lnTo>
                <a:lnTo>
                  <a:pt x="1390" y="0"/>
                </a:lnTo>
                <a:lnTo>
                  <a:pt x="0" y="1673"/>
                </a:lnTo>
                <a:close/>
              </a:path>
            </a:pathLst>
          </a:custGeom>
          <a:solidFill>
            <a:schemeClr val="accent3"/>
          </a:solidFill>
          <a:ln w="9525">
            <a:noFill/>
            <a:round/>
          </a:ln>
        </p:spPr>
        <p:txBody>
          <a:bodyPr vert="horz" wrap="square" lIns="68580" tIns="34290" rIns="68580" bIns="34290" numCol="1" anchor="t" anchorCtr="0" compatLnSpc="1"/>
          <a:p>
            <a:pPr fontAlgn="base"/>
            <a:endParaRPr strike="noStrike" noProof="1">
              <a:latin typeface="Arial" panose="020B0604020202020204" pitchFamily="34" charset="0"/>
              <a:ea typeface="宋体" panose="02010600030101010101" pitchFamily="2" charset="-122"/>
            </a:endParaRPr>
          </a:p>
        </p:txBody>
      </p:sp>
      <p:sp>
        <p:nvSpPr>
          <p:cNvPr id="18436" name="Freeform 6"/>
          <p:cNvSpPr/>
          <p:nvPr/>
        </p:nvSpPr>
        <p:spPr>
          <a:xfrm flipH="1">
            <a:off x="4005263" y="1611313"/>
            <a:ext cx="5138737" cy="5246687"/>
          </a:xfrm>
          <a:custGeom>
            <a:avLst/>
            <a:gdLst/>
            <a:ahLst/>
            <a:cxnLst>
              <a:cxn ang="0">
                <a:pos x="4483" y="0"/>
              </a:cxn>
              <a:cxn ang="0">
                <a:pos x="219" y="5125"/>
              </a:cxn>
              <a:cxn ang="0">
                <a:pos x="0" y="5389"/>
              </a:cxn>
              <a:cxn ang="0">
                <a:pos x="0" y="5451"/>
              </a:cxn>
              <a:cxn ang="0">
                <a:pos x="5575" y="5451"/>
              </a:cxn>
              <a:cxn ang="0">
                <a:pos x="5709" y="5125"/>
              </a:cxn>
              <a:cxn ang="0">
                <a:pos x="7285" y="1278"/>
              </a:cxn>
              <a:cxn ang="0">
                <a:pos x="4483" y="0"/>
              </a:cxn>
            </a:cxnLst>
            <a:pathLst>
              <a:path w="7285" h="5451">
                <a:moveTo>
                  <a:pt x="4483" y="0"/>
                </a:moveTo>
                <a:lnTo>
                  <a:pt x="219" y="5125"/>
                </a:lnTo>
                <a:lnTo>
                  <a:pt x="0" y="5389"/>
                </a:lnTo>
                <a:lnTo>
                  <a:pt x="0" y="5451"/>
                </a:lnTo>
                <a:lnTo>
                  <a:pt x="5575" y="5451"/>
                </a:lnTo>
                <a:lnTo>
                  <a:pt x="5709" y="5125"/>
                </a:lnTo>
                <a:lnTo>
                  <a:pt x="7285" y="1278"/>
                </a:lnTo>
                <a:lnTo>
                  <a:pt x="4483" y="0"/>
                </a:lnTo>
                <a:close/>
              </a:path>
            </a:pathLst>
          </a:custGeom>
          <a:solidFill>
            <a:schemeClr val="accent1"/>
          </a:solidFill>
          <a:ln w="9525">
            <a:noFill/>
          </a:ln>
        </p:spPr>
        <p:txBody>
          <a:bodyPr/>
          <a:p>
            <a:endParaRPr lang="zh-CN" altLang="en-US"/>
          </a:p>
        </p:txBody>
      </p:sp>
      <p:sp>
        <p:nvSpPr>
          <p:cNvPr id="18437" name="Freeform 7"/>
          <p:cNvSpPr/>
          <p:nvPr/>
        </p:nvSpPr>
        <p:spPr>
          <a:xfrm flipH="1">
            <a:off x="5000625" y="0"/>
            <a:ext cx="3567113" cy="1611313"/>
          </a:xfrm>
          <a:custGeom>
            <a:avLst/>
            <a:gdLst/>
            <a:ahLst/>
            <a:cxnLst>
              <a:cxn ang="0">
                <a:pos x="3665" y="1673"/>
              </a:cxn>
              <a:cxn ang="0">
                <a:pos x="5055" y="0"/>
              </a:cxn>
              <a:cxn ang="0">
                <a:pos x="0" y="0"/>
              </a:cxn>
              <a:cxn ang="0">
                <a:pos x="3665" y="1673"/>
              </a:cxn>
            </a:cxnLst>
            <a:pathLst>
              <a:path w="5055" h="1673">
                <a:moveTo>
                  <a:pt x="3665" y="1673"/>
                </a:moveTo>
                <a:lnTo>
                  <a:pt x="5055" y="0"/>
                </a:lnTo>
                <a:lnTo>
                  <a:pt x="0" y="0"/>
                </a:lnTo>
                <a:lnTo>
                  <a:pt x="3665" y="1673"/>
                </a:lnTo>
                <a:close/>
              </a:path>
            </a:pathLst>
          </a:custGeom>
          <a:solidFill>
            <a:schemeClr val="accent1"/>
          </a:solidFill>
          <a:ln w="9525">
            <a:noFill/>
          </a:ln>
        </p:spPr>
        <p:txBody>
          <a:bodyPr/>
          <a:p>
            <a:endParaRPr lang="zh-CN" altLang="en-US"/>
          </a:p>
        </p:txBody>
      </p:sp>
      <p:sp>
        <p:nvSpPr>
          <p:cNvPr id="18438" name="Freeform 8"/>
          <p:cNvSpPr/>
          <p:nvPr/>
        </p:nvSpPr>
        <p:spPr>
          <a:xfrm flipH="1">
            <a:off x="5981700" y="0"/>
            <a:ext cx="3162300" cy="6797675"/>
          </a:xfrm>
          <a:custGeom>
            <a:avLst/>
            <a:gdLst/>
            <a:ahLst/>
            <a:cxnLst>
              <a:cxn ang="0">
                <a:pos x="818" y="0"/>
              </a:cxn>
              <a:cxn ang="0">
                <a:pos x="0" y="0"/>
              </a:cxn>
              <a:cxn ang="0">
                <a:pos x="0" y="6798"/>
              </a:cxn>
              <a:cxn ang="0">
                <a:pos x="0" y="7062"/>
              </a:cxn>
              <a:cxn ang="0">
                <a:pos x="219" y="6798"/>
              </a:cxn>
              <a:cxn ang="0">
                <a:pos x="4483" y="1673"/>
              </a:cxn>
              <a:cxn ang="0">
                <a:pos x="818" y="0"/>
              </a:cxn>
            </a:cxnLst>
            <a:pathLst>
              <a:path w="4483" h="7062">
                <a:moveTo>
                  <a:pt x="818" y="0"/>
                </a:moveTo>
                <a:lnTo>
                  <a:pt x="0" y="0"/>
                </a:lnTo>
                <a:lnTo>
                  <a:pt x="0" y="6798"/>
                </a:lnTo>
                <a:lnTo>
                  <a:pt x="0" y="7062"/>
                </a:lnTo>
                <a:lnTo>
                  <a:pt x="219" y="6798"/>
                </a:lnTo>
                <a:lnTo>
                  <a:pt x="4483" y="1673"/>
                </a:lnTo>
                <a:lnTo>
                  <a:pt x="818" y="0"/>
                </a:lnTo>
                <a:close/>
              </a:path>
            </a:pathLst>
          </a:custGeom>
          <a:solidFill>
            <a:schemeClr val="accent2"/>
          </a:solidFill>
          <a:ln w="9525">
            <a:noFill/>
          </a:ln>
        </p:spPr>
        <p:txBody>
          <a:bodyPr/>
          <a:p>
            <a:endParaRPr lang="zh-CN" altLang="en-US"/>
          </a:p>
        </p:txBody>
      </p:sp>
      <p:sp>
        <p:nvSpPr>
          <p:cNvPr id="2" name="标题 1"/>
          <p:cNvSpPr>
            <a:spLocks noGrp="1"/>
          </p:cNvSpPr>
          <p:nvPr>
            <p:ph type="title" hasCustomPrompt="1"/>
          </p:nvPr>
        </p:nvSpPr>
        <p:spPr>
          <a:xfrm>
            <a:off x="571500" y="2158998"/>
            <a:ext cx="4286250" cy="1382451"/>
          </a:xfrm>
        </p:spPr>
        <p:txBody>
          <a:bodyPr anchor="b">
            <a:noAutofit/>
          </a:bodyPr>
          <a:lstStyle>
            <a:lvl1pPr>
              <a:defRPr sz="6000" b="1">
                <a:solidFill>
                  <a:schemeClr val="bg1"/>
                </a:solidFill>
              </a:defRPr>
            </a:lvl1pPr>
          </a:lstStyle>
          <a:p>
            <a:pPr fontAlgn="auto"/>
            <a:r>
              <a:rPr lang="zh-CN" altLang="en-US" strike="noStrike" noProof="1" dirty="0"/>
              <a:t>编辑标题</a:t>
            </a:r>
            <a:endParaRPr lang="zh-CN" altLang="en-US" strike="noStrike" noProof="1" dirty="0"/>
          </a:p>
        </p:txBody>
      </p:sp>
      <p:sp>
        <p:nvSpPr>
          <p:cNvPr id="13" name="文本占位符 12"/>
          <p:cNvSpPr>
            <a:spLocks noGrp="1"/>
          </p:cNvSpPr>
          <p:nvPr>
            <p:ph type="body" sz="quarter" idx="13" hasCustomPrompt="1"/>
          </p:nvPr>
        </p:nvSpPr>
        <p:spPr>
          <a:xfrm>
            <a:off x="571500" y="3733800"/>
            <a:ext cx="4286250" cy="1185863"/>
          </a:xfrm>
        </p:spPr>
        <p:txBody>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fontAlgn="auto"/>
            <a:r>
              <a:rPr lang="zh-CN" altLang="en-US" strike="noStrike" noProof="1" dirty="0"/>
              <a:t>编辑母版文本样式</a:t>
            </a:r>
            <a:endParaRPr lang="zh-CN" alt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4" name="灯片编号占位符 3"/>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rmAutofit/>
          </a:bodyPr>
          <a:lstStyle>
            <a:lvl1pPr>
              <a:defRPr sz="3200"/>
            </a:lvl1pPr>
          </a:lstStyle>
          <a:p>
            <a:pPr fontAlgn="auto"/>
            <a:r>
              <a:rPr lang="zh-CN" altLang="en-US" strike="noStrike" noProof="1"/>
              <a:t>单击此处编辑标题</a:t>
            </a:r>
            <a:endParaRPr lang="zh-CN" altLang="en-US" strike="noStrike" noProof="1" dirty="0"/>
          </a:p>
        </p:txBody>
      </p:sp>
      <p:sp>
        <p:nvSpPr>
          <p:cNvPr id="3" name="图片占位符 2"/>
          <p:cNvSpPr>
            <a:spLocks noGrp="1" noChangeAspect="1"/>
          </p:cNvSpPr>
          <p:nvPr>
            <p:ph type="pic" idx="1" hasCustomPrompt="1"/>
          </p:nvPr>
        </p:nvSpPr>
        <p:spPr>
          <a:xfrm>
            <a:off x="4014391" y="733425"/>
            <a:ext cx="46278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r>
              <a:rPr lang="zh-CN" altLang="en-US" strike="noStrike" noProof="1"/>
              <a:t>图片</a:t>
            </a:r>
            <a:endParaRPr lang="zh-CN" altLang="en-US" strike="noStrike" noProof="1" dirty="0"/>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dirty="0"/>
              <a:t>单击此处编辑母版文本样式</a:t>
            </a:r>
            <a:endParaRPr lang="zh-CN" altLang="en-US" strike="noStrike" noProof="1" dirty="0"/>
          </a:p>
        </p:txBody>
      </p:sp>
      <p:sp>
        <p:nvSpPr>
          <p:cNvPr id="5" name="日期占位符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dirty="0"/>
          </a:p>
        </p:txBody>
      </p:sp>
      <p:sp>
        <p:nvSpPr>
          <p:cNvPr id="7" name="灯片编号占位符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68363" y="365125"/>
            <a:ext cx="1146987" cy="5811838"/>
          </a:xfrm>
        </p:spPr>
        <p:txBody>
          <a:bodyPr vert="eaVert">
            <a:normAutofit/>
          </a:bodyPr>
          <a:lstStyle>
            <a:lvl1pPr>
              <a:defRPr sz="2700"/>
            </a:lvl1p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28650" y="365125"/>
            <a:ext cx="6659969" cy="5811838"/>
          </a:xfrm>
        </p:spPr>
        <p:txBody>
          <a:bodyPr vert="eaVert">
            <a:normAutofit/>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6" name="灯片编号占位符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fontAlgn="auto"/>
            <a:r>
              <a:rPr lang="zh-CN" altLang="en-US" strike="noStrike" noProof="1" dirty="0"/>
              <a:t>单击此处编辑母版标题样式</a:t>
            </a:r>
            <a:endParaRPr lang="zh-CN" altLang="en-US" strike="noStrike" noProof="1" dirty="0"/>
          </a:p>
        </p:txBody>
      </p:sp>
      <p:sp>
        <p:nvSpPr>
          <p:cNvPr id="3" name="内容占位符 2"/>
          <p:cNvSpPr>
            <a:spLocks noGrp="1"/>
          </p:cNvSpPr>
          <p:nvPr>
            <p:ph idx="1"/>
          </p:nvPr>
        </p:nvSpPr>
        <p:spPr/>
        <p:txBody>
          <a:bodyPr>
            <a:normAutofit/>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6" name="灯片编号占位符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1"/>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28650" y="551544"/>
            <a:ext cx="7886700" cy="5558971"/>
          </a:xfrm>
        </p:spPr>
        <p:txBody>
          <a:bodyPr>
            <a:normAutofit/>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0">
              <a:schemeClr val="bg2"/>
            </a:gs>
            <a:gs pos="46000">
              <a:schemeClr val="tx2"/>
            </a:gs>
            <a:gs pos="100000">
              <a:schemeClr val="accent3"/>
            </a:gs>
          </a:gsLst>
          <a:path path="circle">
            <a:fillToRect l="50000" t="130000" r="50000" b="-30000"/>
          </a:path>
        </a:gradFill>
        <a:effectLst/>
      </p:bgPr>
    </p:bg>
    <p:spTree>
      <p:nvGrpSpPr>
        <p:cNvPr id="1" name=""/>
        <p:cNvGrpSpPr/>
        <p:nvPr/>
      </p:nvGrpSpPr>
      <p:grpSpPr>
        <a:xfrm>
          <a:off x="0" y="0"/>
          <a:ext cx="0" cy="0"/>
          <a:chOff x="0" y="0"/>
          <a:chExt cx="0" cy="0"/>
        </a:xfrm>
      </p:grpSpPr>
      <p:sp>
        <p:nvSpPr>
          <p:cNvPr id="10" name="Freeform 5"/>
          <p:cNvSpPr/>
          <p:nvPr/>
        </p:nvSpPr>
        <p:spPr bwMode="auto">
          <a:xfrm flipH="1">
            <a:off x="4005263" y="0"/>
            <a:ext cx="1976438" cy="2840038"/>
          </a:xfrm>
          <a:custGeom>
            <a:avLst/>
            <a:gdLst/>
            <a:ahLst/>
            <a:cxnLst>
              <a:cxn ang="0">
                <a:pos x="0" y="1673"/>
              </a:cxn>
              <a:cxn ang="0">
                <a:pos x="2802" y="2951"/>
              </a:cxn>
              <a:cxn ang="0">
                <a:pos x="1743" y="0"/>
              </a:cxn>
              <a:cxn ang="0">
                <a:pos x="1390" y="0"/>
              </a:cxn>
              <a:cxn ang="0">
                <a:pos x="0" y="1673"/>
              </a:cxn>
            </a:cxnLst>
            <a:rect l="0" t="0" r="r" b="b"/>
            <a:pathLst>
              <a:path w="2802" h="2951">
                <a:moveTo>
                  <a:pt x="0" y="1673"/>
                </a:moveTo>
                <a:lnTo>
                  <a:pt x="2802" y="2951"/>
                </a:lnTo>
                <a:lnTo>
                  <a:pt x="1743" y="0"/>
                </a:lnTo>
                <a:lnTo>
                  <a:pt x="1390" y="0"/>
                </a:lnTo>
                <a:lnTo>
                  <a:pt x="0" y="1673"/>
                </a:lnTo>
                <a:close/>
              </a:path>
            </a:pathLst>
          </a:custGeom>
          <a:solidFill>
            <a:schemeClr val="accent3"/>
          </a:solidFill>
          <a:ln w="9525">
            <a:noFill/>
            <a:round/>
          </a:ln>
        </p:spPr>
        <p:txBody>
          <a:bodyPr vert="horz" wrap="square" lIns="68580" tIns="34290" rIns="68580" bIns="34290" numCol="1" anchor="t" anchorCtr="0" compatLnSpc="1"/>
          <a:p>
            <a:pPr fontAlgn="base"/>
            <a:endParaRPr strike="noStrike" noProof="1">
              <a:latin typeface="Arial" panose="020B0604020202020204" pitchFamily="34" charset="0"/>
              <a:ea typeface="宋体" panose="02010600030101010101" pitchFamily="2" charset="-122"/>
            </a:endParaRPr>
          </a:p>
        </p:txBody>
      </p:sp>
      <p:sp>
        <p:nvSpPr>
          <p:cNvPr id="5124" name="Freeform 6"/>
          <p:cNvSpPr/>
          <p:nvPr/>
        </p:nvSpPr>
        <p:spPr>
          <a:xfrm flipH="1">
            <a:off x="4005263" y="1611313"/>
            <a:ext cx="5138737" cy="5246687"/>
          </a:xfrm>
          <a:custGeom>
            <a:avLst/>
            <a:gdLst/>
            <a:ahLst/>
            <a:cxnLst>
              <a:cxn ang="0">
                <a:pos x="4483" y="0"/>
              </a:cxn>
              <a:cxn ang="0">
                <a:pos x="219" y="5125"/>
              </a:cxn>
              <a:cxn ang="0">
                <a:pos x="0" y="5389"/>
              </a:cxn>
              <a:cxn ang="0">
                <a:pos x="0" y="5451"/>
              </a:cxn>
              <a:cxn ang="0">
                <a:pos x="5575" y="5451"/>
              </a:cxn>
              <a:cxn ang="0">
                <a:pos x="5709" y="5125"/>
              </a:cxn>
              <a:cxn ang="0">
                <a:pos x="7285" y="1278"/>
              </a:cxn>
              <a:cxn ang="0">
                <a:pos x="4483" y="0"/>
              </a:cxn>
            </a:cxnLst>
            <a:pathLst>
              <a:path w="7285" h="5451">
                <a:moveTo>
                  <a:pt x="4483" y="0"/>
                </a:moveTo>
                <a:lnTo>
                  <a:pt x="219" y="5125"/>
                </a:lnTo>
                <a:lnTo>
                  <a:pt x="0" y="5389"/>
                </a:lnTo>
                <a:lnTo>
                  <a:pt x="0" y="5451"/>
                </a:lnTo>
                <a:lnTo>
                  <a:pt x="5575" y="5451"/>
                </a:lnTo>
                <a:lnTo>
                  <a:pt x="5709" y="5125"/>
                </a:lnTo>
                <a:lnTo>
                  <a:pt x="7285" y="1278"/>
                </a:lnTo>
                <a:lnTo>
                  <a:pt x="4483" y="0"/>
                </a:lnTo>
                <a:close/>
              </a:path>
            </a:pathLst>
          </a:custGeom>
          <a:solidFill>
            <a:schemeClr val="accent1"/>
          </a:solidFill>
          <a:ln w="9525">
            <a:noFill/>
          </a:ln>
        </p:spPr>
        <p:txBody>
          <a:bodyPr/>
          <a:p>
            <a:endParaRPr lang="zh-CN" altLang="en-US"/>
          </a:p>
        </p:txBody>
      </p:sp>
      <p:sp>
        <p:nvSpPr>
          <p:cNvPr id="5125" name="Freeform 7"/>
          <p:cNvSpPr/>
          <p:nvPr/>
        </p:nvSpPr>
        <p:spPr>
          <a:xfrm flipH="1">
            <a:off x="5000625" y="0"/>
            <a:ext cx="3567113" cy="1611313"/>
          </a:xfrm>
          <a:custGeom>
            <a:avLst/>
            <a:gdLst/>
            <a:ahLst/>
            <a:cxnLst>
              <a:cxn ang="0">
                <a:pos x="3665" y="1673"/>
              </a:cxn>
              <a:cxn ang="0">
                <a:pos x="5055" y="0"/>
              </a:cxn>
              <a:cxn ang="0">
                <a:pos x="0" y="0"/>
              </a:cxn>
              <a:cxn ang="0">
                <a:pos x="3665" y="1673"/>
              </a:cxn>
            </a:cxnLst>
            <a:pathLst>
              <a:path w="5055" h="1673">
                <a:moveTo>
                  <a:pt x="3665" y="1673"/>
                </a:moveTo>
                <a:lnTo>
                  <a:pt x="5055" y="0"/>
                </a:lnTo>
                <a:lnTo>
                  <a:pt x="0" y="0"/>
                </a:lnTo>
                <a:lnTo>
                  <a:pt x="3665" y="1673"/>
                </a:lnTo>
                <a:close/>
              </a:path>
            </a:pathLst>
          </a:custGeom>
          <a:solidFill>
            <a:schemeClr val="accent1"/>
          </a:solidFill>
          <a:ln w="9525">
            <a:noFill/>
          </a:ln>
        </p:spPr>
        <p:txBody>
          <a:bodyPr/>
          <a:p>
            <a:endParaRPr lang="zh-CN" altLang="en-US"/>
          </a:p>
        </p:txBody>
      </p:sp>
      <p:sp>
        <p:nvSpPr>
          <p:cNvPr id="5126" name="Freeform 8"/>
          <p:cNvSpPr/>
          <p:nvPr/>
        </p:nvSpPr>
        <p:spPr>
          <a:xfrm flipH="1">
            <a:off x="5981700" y="0"/>
            <a:ext cx="3162300" cy="6797675"/>
          </a:xfrm>
          <a:custGeom>
            <a:avLst/>
            <a:gdLst/>
            <a:ahLst/>
            <a:cxnLst>
              <a:cxn ang="0">
                <a:pos x="818" y="0"/>
              </a:cxn>
              <a:cxn ang="0">
                <a:pos x="0" y="0"/>
              </a:cxn>
              <a:cxn ang="0">
                <a:pos x="0" y="6798"/>
              </a:cxn>
              <a:cxn ang="0">
                <a:pos x="0" y="7062"/>
              </a:cxn>
              <a:cxn ang="0">
                <a:pos x="219" y="6798"/>
              </a:cxn>
              <a:cxn ang="0">
                <a:pos x="4483" y="1673"/>
              </a:cxn>
              <a:cxn ang="0">
                <a:pos x="818" y="0"/>
              </a:cxn>
            </a:cxnLst>
            <a:pathLst>
              <a:path w="4483" h="7062">
                <a:moveTo>
                  <a:pt x="818" y="0"/>
                </a:moveTo>
                <a:lnTo>
                  <a:pt x="0" y="0"/>
                </a:lnTo>
                <a:lnTo>
                  <a:pt x="0" y="6798"/>
                </a:lnTo>
                <a:lnTo>
                  <a:pt x="0" y="7062"/>
                </a:lnTo>
                <a:lnTo>
                  <a:pt x="219" y="6798"/>
                </a:lnTo>
                <a:lnTo>
                  <a:pt x="4483" y="1673"/>
                </a:lnTo>
                <a:lnTo>
                  <a:pt x="818" y="0"/>
                </a:lnTo>
                <a:close/>
              </a:path>
            </a:pathLst>
          </a:custGeom>
          <a:solidFill>
            <a:schemeClr val="accent2"/>
          </a:solidFill>
          <a:ln w="9525">
            <a:noFill/>
          </a:ln>
        </p:spPr>
        <p:txBody>
          <a:bodyPr/>
          <a:p>
            <a:endParaRPr lang="zh-CN" altLang="en-US"/>
          </a:p>
        </p:txBody>
      </p:sp>
      <p:sp>
        <p:nvSpPr>
          <p:cNvPr id="2" name="标题 1"/>
          <p:cNvSpPr>
            <a:spLocks noGrp="1"/>
          </p:cNvSpPr>
          <p:nvPr>
            <p:ph type="title" hasCustomPrompt="1"/>
          </p:nvPr>
        </p:nvSpPr>
        <p:spPr>
          <a:xfrm>
            <a:off x="542925" y="1709739"/>
            <a:ext cx="6848475" cy="1719261"/>
          </a:xfrm>
        </p:spPr>
        <p:txBody>
          <a:bodyPr anchor="b">
            <a:normAutofit/>
          </a:bodyPr>
          <a:lstStyle>
            <a:lvl1pPr>
              <a:defRPr sz="5000" b="1">
                <a:solidFill>
                  <a:schemeClr val="bg1"/>
                </a:solidFill>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p:nvPr>
        </p:nvSpPr>
        <p:spPr>
          <a:xfrm>
            <a:off x="542925" y="3568698"/>
            <a:ext cx="6848475" cy="1549401"/>
          </a:xfrm>
        </p:spPr>
        <p:txBody>
          <a:bodyPr>
            <a:normAutofit/>
          </a:bodyPr>
          <a:lstStyle>
            <a:lvl1pPr marL="0" indent="0">
              <a:buNone/>
              <a:defRPr sz="14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dirty="0"/>
              <a:t>单击此处编辑母版文本样式</a:t>
            </a:r>
            <a:endParaRPr lang="zh-CN" altLang="en-US" strike="noStrike" noProof="1" dirty="0"/>
          </a:p>
        </p:txBody>
      </p:sp>
      <p:sp>
        <p:nvSpPr>
          <p:cNvPr id="4" name="日期占位符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6" name="灯片编号占位符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28650" y="1825625"/>
            <a:ext cx="3886200" cy="4351338"/>
          </a:xfrm>
        </p:spPr>
        <p:txBody>
          <a:bodyPr>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内容占位符 3"/>
          <p:cNvSpPr>
            <a:spLocks noGrp="1"/>
          </p:cNvSpPr>
          <p:nvPr>
            <p:ph sz="half" idx="2"/>
          </p:nvPr>
        </p:nvSpPr>
        <p:spPr>
          <a:xfrm>
            <a:off x="4629150" y="1825625"/>
            <a:ext cx="3886200" cy="4351338"/>
          </a:xfrm>
        </p:spPr>
        <p:txBody>
          <a:bodyPr>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7" name="灯片编号占位符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normAutofit/>
          </a:body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9842" y="1744961"/>
            <a:ext cx="3868340" cy="823912"/>
          </a:xfrm>
        </p:spPr>
        <p:txBody>
          <a:bodyPr anchor="b">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单击此处编辑母版文本样式</a:t>
            </a:r>
            <a:endParaRPr lang="zh-CN" altLang="en-US" strike="noStrike" noProof="1" dirty="0"/>
          </a:p>
        </p:txBody>
      </p:sp>
      <p:sp>
        <p:nvSpPr>
          <p:cNvPr id="4" name="内容占位符 3"/>
          <p:cNvSpPr>
            <a:spLocks noGrp="1"/>
          </p:cNvSpPr>
          <p:nvPr>
            <p:ph sz="half" idx="2"/>
          </p:nvPr>
        </p:nvSpPr>
        <p:spPr>
          <a:xfrm>
            <a:off x="629842" y="2615609"/>
            <a:ext cx="3868340" cy="3574054"/>
          </a:xfrm>
        </p:spPr>
        <p:txBody>
          <a:bodyPr>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文本占位符 4"/>
          <p:cNvSpPr>
            <a:spLocks noGrp="1"/>
          </p:cNvSpPr>
          <p:nvPr>
            <p:ph type="body" sz="quarter" idx="3"/>
          </p:nvPr>
        </p:nvSpPr>
        <p:spPr>
          <a:xfrm>
            <a:off x="4629150" y="1744961"/>
            <a:ext cx="3887391" cy="823912"/>
          </a:xfrm>
        </p:spPr>
        <p:txBody>
          <a:bodyPr anchor="b">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单击此处编辑母版文本样式</a:t>
            </a:r>
            <a:endParaRPr lang="zh-CN" altLang="en-US" strike="noStrike" noProof="1" dirty="0"/>
          </a:p>
        </p:txBody>
      </p:sp>
      <p:sp>
        <p:nvSpPr>
          <p:cNvPr id="6" name="内容占位符 5"/>
          <p:cNvSpPr>
            <a:spLocks noGrp="1"/>
          </p:cNvSpPr>
          <p:nvPr>
            <p:ph sz="quarter" idx="4"/>
          </p:nvPr>
        </p:nvSpPr>
        <p:spPr>
          <a:xfrm>
            <a:off x="4629150" y="2615609"/>
            <a:ext cx="3887391" cy="3574054"/>
          </a:xfrm>
        </p:spPr>
        <p:txBody>
          <a:bodyPr>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7" name="日期占位符 6"/>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9" name="灯片编号占位符 8"/>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gradFill>
          <a:gsLst>
            <a:gs pos="0">
              <a:schemeClr val="bg2"/>
            </a:gs>
            <a:gs pos="46000">
              <a:schemeClr val="tx2"/>
            </a:gs>
            <a:gs pos="100000">
              <a:schemeClr val="accent3"/>
            </a:gs>
          </a:gsLst>
          <a:path path="circle">
            <a:fillToRect l="50000" t="130000" r="50000" b="-30000"/>
          </a:path>
        </a:gradFill>
        <a:effectLst/>
      </p:bgPr>
    </p:bg>
    <p:spTree>
      <p:nvGrpSpPr>
        <p:cNvPr id="1" name=""/>
        <p:cNvGrpSpPr/>
        <p:nvPr/>
      </p:nvGrpSpPr>
      <p:grpSpPr>
        <a:xfrm>
          <a:off x="0" y="0"/>
          <a:ext cx="0" cy="0"/>
          <a:chOff x="0" y="0"/>
          <a:chExt cx="0" cy="0"/>
        </a:xfrm>
      </p:grpSpPr>
      <p:sp>
        <p:nvSpPr>
          <p:cNvPr id="8" name="Freeform 5"/>
          <p:cNvSpPr/>
          <p:nvPr/>
        </p:nvSpPr>
        <p:spPr bwMode="auto">
          <a:xfrm flipH="1">
            <a:off x="4005263" y="0"/>
            <a:ext cx="1976438" cy="2840038"/>
          </a:xfrm>
          <a:custGeom>
            <a:avLst/>
            <a:gdLst/>
            <a:ahLst/>
            <a:cxnLst>
              <a:cxn ang="0">
                <a:pos x="0" y="1673"/>
              </a:cxn>
              <a:cxn ang="0">
                <a:pos x="2802" y="2951"/>
              </a:cxn>
              <a:cxn ang="0">
                <a:pos x="1743" y="0"/>
              </a:cxn>
              <a:cxn ang="0">
                <a:pos x="1390" y="0"/>
              </a:cxn>
              <a:cxn ang="0">
                <a:pos x="0" y="1673"/>
              </a:cxn>
            </a:cxnLst>
            <a:rect l="0" t="0" r="r" b="b"/>
            <a:pathLst>
              <a:path w="2802" h="2951">
                <a:moveTo>
                  <a:pt x="0" y="1673"/>
                </a:moveTo>
                <a:lnTo>
                  <a:pt x="2802" y="2951"/>
                </a:lnTo>
                <a:lnTo>
                  <a:pt x="1743" y="0"/>
                </a:lnTo>
                <a:lnTo>
                  <a:pt x="1390" y="0"/>
                </a:lnTo>
                <a:lnTo>
                  <a:pt x="0" y="1673"/>
                </a:lnTo>
                <a:close/>
              </a:path>
            </a:pathLst>
          </a:custGeom>
          <a:solidFill>
            <a:schemeClr val="accent3"/>
          </a:solidFill>
          <a:ln w="9525">
            <a:noFill/>
            <a:round/>
          </a:ln>
        </p:spPr>
        <p:txBody>
          <a:bodyPr vert="horz" wrap="square" lIns="68580" tIns="34290" rIns="68580" bIns="34290" numCol="1" anchor="t" anchorCtr="0" compatLnSpc="1"/>
          <a:p>
            <a:pPr fontAlgn="base"/>
            <a:endParaRPr strike="noStrike" noProof="1">
              <a:latin typeface="Arial" panose="020B0604020202020204" pitchFamily="34" charset="0"/>
              <a:ea typeface="宋体" panose="02010600030101010101" pitchFamily="2" charset="-122"/>
            </a:endParaRPr>
          </a:p>
        </p:txBody>
      </p:sp>
      <p:sp>
        <p:nvSpPr>
          <p:cNvPr id="8196" name="Freeform 6"/>
          <p:cNvSpPr/>
          <p:nvPr/>
        </p:nvSpPr>
        <p:spPr>
          <a:xfrm flipH="1">
            <a:off x="4005263" y="1611313"/>
            <a:ext cx="5138737" cy="5246687"/>
          </a:xfrm>
          <a:custGeom>
            <a:avLst/>
            <a:gdLst/>
            <a:ahLst/>
            <a:cxnLst>
              <a:cxn ang="0">
                <a:pos x="4483" y="0"/>
              </a:cxn>
              <a:cxn ang="0">
                <a:pos x="219" y="5125"/>
              </a:cxn>
              <a:cxn ang="0">
                <a:pos x="0" y="5389"/>
              </a:cxn>
              <a:cxn ang="0">
                <a:pos x="0" y="5451"/>
              </a:cxn>
              <a:cxn ang="0">
                <a:pos x="5575" y="5451"/>
              </a:cxn>
              <a:cxn ang="0">
                <a:pos x="5709" y="5125"/>
              </a:cxn>
              <a:cxn ang="0">
                <a:pos x="7285" y="1278"/>
              </a:cxn>
              <a:cxn ang="0">
                <a:pos x="4483" y="0"/>
              </a:cxn>
            </a:cxnLst>
            <a:pathLst>
              <a:path w="7285" h="5451">
                <a:moveTo>
                  <a:pt x="4483" y="0"/>
                </a:moveTo>
                <a:lnTo>
                  <a:pt x="219" y="5125"/>
                </a:lnTo>
                <a:lnTo>
                  <a:pt x="0" y="5389"/>
                </a:lnTo>
                <a:lnTo>
                  <a:pt x="0" y="5451"/>
                </a:lnTo>
                <a:lnTo>
                  <a:pt x="5575" y="5451"/>
                </a:lnTo>
                <a:lnTo>
                  <a:pt x="5709" y="5125"/>
                </a:lnTo>
                <a:lnTo>
                  <a:pt x="7285" y="1278"/>
                </a:lnTo>
                <a:lnTo>
                  <a:pt x="4483" y="0"/>
                </a:lnTo>
                <a:close/>
              </a:path>
            </a:pathLst>
          </a:custGeom>
          <a:solidFill>
            <a:schemeClr val="accent1"/>
          </a:solidFill>
          <a:ln w="9525">
            <a:noFill/>
          </a:ln>
        </p:spPr>
        <p:txBody>
          <a:bodyPr/>
          <a:p>
            <a:endParaRPr lang="zh-CN" altLang="en-US"/>
          </a:p>
        </p:txBody>
      </p:sp>
      <p:sp>
        <p:nvSpPr>
          <p:cNvPr id="8197" name="Freeform 7"/>
          <p:cNvSpPr/>
          <p:nvPr/>
        </p:nvSpPr>
        <p:spPr>
          <a:xfrm flipH="1">
            <a:off x="5000625" y="0"/>
            <a:ext cx="3567113" cy="1611313"/>
          </a:xfrm>
          <a:custGeom>
            <a:avLst/>
            <a:gdLst/>
            <a:ahLst/>
            <a:cxnLst>
              <a:cxn ang="0">
                <a:pos x="3665" y="1673"/>
              </a:cxn>
              <a:cxn ang="0">
                <a:pos x="5055" y="0"/>
              </a:cxn>
              <a:cxn ang="0">
                <a:pos x="0" y="0"/>
              </a:cxn>
              <a:cxn ang="0">
                <a:pos x="3665" y="1673"/>
              </a:cxn>
            </a:cxnLst>
            <a:pathLst>
              <a:path w="5055" h="1673">
                <a:moveTo>
                  <a:pt x="3665" y="1673"/>
                </a:moveTo>
                <a:lnTo>
                  <a:pt x="5055" y="0"/>
                </a:lnTo>
                <a:lnTo>
                  <a:pt x="0" y="0"/>
                </a:lnTo>
                <a:lnTo>
                  <a:pt x="3665" y="1673"/>
                </a:lnTo>
                <a:close/>
              </a:path>
            </a:pathLst>
          </a:custGeom>
          <a:solidFill>
            <a:schemeClr val="accent1"/>
          </a:solidFill>
          <a:ln w="9525">
            <a:noFill/>
          </a:ln>
        </p:spPr>
        <p:txBody>
          <a:bodyPr/>
          <a:p>
            <a:endParaRPr lang="zh-CN" altLang="en-US"/>
          </a:p>
        </p:txBody>
      </p:sp>
      <p:sp>
        <p:nvSpPr>
          <p:cNvPr id="8198" name="Freeform 8"/>
          <p:cNvSpPr/>
          <p:nvPr/>
        </p:nvSpPr>
        <p:spPr>
          <a:xfrm flipH="1">
            <a:off x="5981700" y="0"/>
            <a:ext cx="3162300" cy="6797675"/>
          </a:xfrm>
          <a:custGeom>
            <a:avLst/>
            <a:gdLst/>
            <a:ahLst/>
            <a:cxnLst>
              <a:cxn ang="0">
                <a:pos x="818" y="0"/>
              </a:cxn>
              <a:cxn ang="0">
                <a:pos x="0" y="0"/>
              </a:cxn>
              <a:cxn ang="0">
                <a:pos x="0" y="6798"/>
              </a:cxn>
              <a:cxn ang="0">
                <a:pos x="0" y="7062"/>
              </a:cxn>
              <a:cxn ang="0">
                <a:pos x="219" y="6798"/>
              </a:cxn>
              <a:cxn ang="0">
                <a:pos x="4483" y="1673"/>
              </a:cxn>
              <a:cxn ang="0">
                <a:pos x="818" y="0"/>
              </a:cxn>
            </a:cxnLst>
            <a:pathLst>
              <a:path w="4483" h="7062">
                <a:moveTo>
                  <a:pt x="818" y="0"/>
                </a:moveTo>
                <a:lnTo>
                  <a:pt x="0" y="0"/>
                </a:lnTo>
                <a:lnTo>
                  <a:pt x="0" y="6798"/>
                </a:lnTo>
                <a:lnTo>
                  <a:pt x="0" y="7062"/>
                </a:lnTo>
                <a:lnTo>
                  <a:pt x="219" y="6798"/>
                </a:lnTo>
                <a:lnTo>
                  <a:pt x="4483" y="1673"/>
                </a:lnTo>
                <a:lnTo>
                  <a:pt x="818" y="0"/>
                </a:lnTo>
                <a:close/>
              </a:path>
            </a:pathLst>
          </a:custGeom>
          <a:solidFill>
            <a:schemeClr val="accent2"/>
          </a:solidFill>
          <a:ln w="9525">
            <a:noFill/>
          </a:ln>
        </p:spPr>
        <p:txBody>
          <a:bodyPr/>
          <a:p>
            <a:endParaRPr lang="zh-CN" altLang="en-US"/>
          </a:p>
        </p:txBody>
      </p:sp>
      <p:sp>
        <p:nvSpPr>
          <p:cNvPr id="2" name="标题 1"/>
          <p:cNvSpPr>
            <a:spLocks noGrp="1"/>
          </p:cNvSpPr>
          <p:nvPr>
            <p:ph type="title" hasCustomPrompt="1"/>
          </p:nvPr>
        </p:nvSpPr>
        <p:spPr>
          <a:xfrm>
            <a:off x="571500" y="2158998"/>
            <a:ext cx="4286250" cy="1382451"/>
          </a:xfrm>
        </p:spPr>
        <p:txBody>
          <a:bodyPr anchor="b">
            <a:noAutofit/>
          </a:bodyPr>
          <a:lstStyle>
            <a:lvl1pPr>
              <a:defRPr sz="6000" b="1">
                <a:solidFill>
                  <a:schemeClr val="bg1"/>
                </a:solidFill>
              </a:defRPr>
            </a:lvl1pPr>
          </a:lstStyle>
          <a:p>
            <a:pPr fontAlgn="auto"/>
            <a:r>
              <a:rPr lang="zh-CN" altLang="en-US" strike="noStrike" noProof="1" dirty="0"/>
              <a:t>编辑标题</a:t>
            </a:r>
            <a:endParaRPr lang="zh-CN" altLang="en-US" strike="noStrike" noProof="1" dirty="0"/>
          </a:p>
        </p:txBody>
      </p:sp>
      <p:sp>
        <p:nvSpPr>
          <p:cNvPr id="13" name="文本占位符 12"/>
          <p:cNvSpPr>
            <a:spLocks noGrp="1"/>
          </p:cNvSpPr>
          <p:nvPr>
            <p:ph type="body" sz="quarter" idx="13" hasCustomPrompt="1"/>
          </p:nvPr>
        </p:nvSpPr>
        <p:spPr>
          <a:xfrm>
            <a:off x="571500" y="3733800"/>
            <a:ext cx="4286250" cy="1185863"/>
          </a:xfrm>
        </p:spPr>
        <p:txBody>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fontAlgn="auto"/>
            <a:r>
              <a:rPr lang="zh-CN" altLang="en-US" strike="noStrike" noProof="1" dirty="0"/>
              <a:t>编辑母版文本样式</a:t>
            </a:r>
            <a:endParaRPr lang="zh-CN" altLang="en-US" strike="noStrike" noProof="1" dirty="0"/>
          </a:p>
        </p:txBody>
      </p:sp>
      <p:sp>
        <p:nvSpPr>
          <p:cNvPr id="3" name="日期占位符 2"/>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5" name="灯片编号占位符 4"/>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4" name="灯片编号占位符 3"/>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chorCtr="0">
            <a:normAutofit/>
          </a:bodyPr>
          <a:lstStyle>
            <a:lvl1pPr>
              <a:defRPr sz="3200"/>
            </a:lvl1pPr>
          </a:lstStyle>
          <a:p>
            <a:pPr fontAlgn="auto"/>
            <a:r>
              <a:rPr lang="zh-CN" altLang="en-US" strike="noStrike" noProof="1"/>
              <a:t>单击此处编辑标题</a:t>
            </a:r>
            <a:endParaRPr lang="zh-CN" altLang="en-US" strike="noStrike" noProof="1" dirty="0"/>
          </a:p>
        </p:txBody>
      </p:sp>
      <p:sp>
        <p:nvSpPr>
          <p:cNvPr id="3" name="图片占位符 2"/>
          <p:cNvSpPr>
            <a:spLocks noGrp="1" noChangeAspect="1"/>
          </p:cNvSpPr>
          <p:nvPr>
            <p:ph type="pic" idx="1" hasCustomPrompt="1"/>
          </p:nvPr>
        </p:nvSpPr>
        <p:spPr>
          <a:xfrm>
            <a:off x="4014391" y="733425"/>
            <a:ext cx="46278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r>
              <a:rPr lang="zh-CN" altLang="en-US" strike="noStrike" noProof="1"/>
              <a:t>图片</a:t>
            </a:r>
            <a:endParaRPr lang="zh-CN" altLang="en-US" strike="noStrike" noProof="1" dirty="0"/>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dirty="0"/>
              <a:t>单击此处编辑母版文本样式</a:t>
            </a:r>
            <a:endParaRPr lang="zh-CN" altLang="en-US" strike="noStrike" noProof="1" dirty="0"/>
          </a:p>
        </p:txBody>
      </p:sp>
      <p:sp>
        <p:nvSpPr>
          <p:cNvPr id="5" name="日期占位符 4"/>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dirty="0"/>
          </a:p>
        </p:txBody>
      </p:sp>
      <p:sp>
        <p:nvSpPr>
          <p:cNvPr id="7" name="灯片编号占位符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68363" y="365125"/>
            <a:ext cx="1146987" cy="5811838"/>
          </a:xfrm>
        </p:spPr>
        <p:txBody>
          <a:bodyPr vert="eaVert">
            <a:normAutofit/>
          </a:bodyPr>
          <a:lstStyle>
            <a:lvl1pPr>
              <a:defRPr sz="2700"/>
            </a:lvl1p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28650" y="365125"/>
            <a:ext cx="6659969" cy="5811838"/>
          </a:xfrm>
        </p:spPr>
        <p:txBody>
          <a:bodyPr vert="eaVert">
            <a:normAutofit/>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lvl1pPr>
              <a:defRPr sz="1200"/>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lvl1pPr>
              <a:defRPr sz="1200"/>
            </a:lvl1pPr>
          </a:lstStyle>
          <a:p>
            <a:pPr fontAlgn="base"/>
            <a:endParaRPr lang="zh-CN" altLang="en-US" strike="noStrike" noProof="1"/>
          </a:p>
        </p:txBody>
      </p:sp>
      <p:sp>
        <p:nvSpPr>
          <p:cNvPr id="6" name="灯片编号占位符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lvl1pPr>
              <a:defRPr sz="1200"/>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3.xml"/><Relationship Id="rId12" Type="http://schemas.openxmlformats.org/officeDocument/2006/relationships/tags" Target="../tags/tag2.xml"/><Relationship Id="rId11" Type="http://schemas.openxmlformats.org/officeDocument/2006/relationships/tags" Target="../tags/tag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4" Type="http://schemas.openxmlformats.org/officeDocument/2006/relationships/theme" Target="../theme/theme2.xml"/><Relationship Id="rId13" Type="http://schemas.openxmlformats.org/officeDocument/2006/relationships/tags" Target="../tags/tag6.xml"/><Relationship Id="rId12" Type="http://schemas.openxmlformats.org/officeDocument/2006/relationships/tags" Target="../tags/tag5.xml"/><Relationship Id="rId11" Type="http://schemas.openxmlformats.org/officeDocument/2006/relationships/tags" Target="../tags/tag4.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占位符 1"/>
          <p:cNvSpPr>
            <a:spLocks noGrp="1"/>
          </p:cNvSpPr>
          <p:nvPr>
            <p:ph type="title"/>
            <p:custDataLst>
              <p:tags r:id="rId11"/>
            </p:custDataLst>
          </p:nvPr>
        </p:nvSpPr>
        <p:spPr>
          <a:xfrm>
            <a:off x="628650" y="365125"/>
            <a:ext cx="7886700" cy="1325563"/>
          </a:xfrm>
          <a:prstGeom prst="rect">
            <a:avLst/>
          </a:prstGeom>
          <a:noFill/>
          <a:ln w="9525">
            <a:noFill/>
          </a:ln>
        </p:spPr>
        <p:txBody>
          <a:bodyPr vert="horz" lIns="91440" tIns="45720" rIns="91440" bIns="45720" anchor="ctr"/>
          <a:p>
            <a:pPr lvl="0"/>
            <a:r>
              <a:rPr lang="zh-CN" altLang="en-US" dirty="0"/>
              <a:t>单击此处编辑母版标题样式</a:t>
            </a:r>
            <a:endParaRPr lang="zh-CN" altLang="en-US" dirty="0"/>
          </a:p>
        </p:txBody>
      </p:sp>
      <p:sp>
        <p:nvSpPr>
          <p:cNvPr id="1027" name="文本占位符 2"/>
          <p:cNvSpPr>
            <a:spLocks noGrp="1"/>
          </p:cNvSpPr>
          <p:nvPr>
            <p:ph type="body"/>
            <p:custDataLst>
              <p:tags r:id="rId12"/>
            </p:custDataLst>
          </p:nvPr>
        </p:nvSpPr>
        <p:spPr>
          <a:xfrm>
            <a:off x="628650" y="1825625"/>
            <a:ext cx="7886700" cy="4351338"/>
          </a:xfrm>
          <a:prstGeom prst="rect">
            <a:avLst/>
          </a:prstGeom>
          <a:noFill/>
          <a:ln w="9525">
            <a:noFill/>
          </a:ln>
        </p:spPr>
        <p:txBody>
          <a:bodyPr vert="horz" lIns="91440" tIns="45720" rIns="91440" bIns="45720" anchor="t"/>
          <a:p>
            <a:pPr lvl="0" indent="-171450"/>
            <a:r>
              <a:rPr lang="zh-CN" altLang="en-US" dirty="0"/>
              <a:t>单击此处编辑母版文本样式</a:t>
            </a:r>
            <a:endParaRPr lang="zh-CN" altLang="en-US" dirty="0"/>
          </a:p>
          <a:p>
            <a:pPr lvl="1" indent="-171450"/>
            <a:r>
              <a:rPr lang="zh-CN" altLang="en-US" dirty="0"/>
              <a:t>第二级</a:t>
            </a:r>
            <a:endParaRPr lang="zh-CN" altLang="en-US" dirty="0"/>
          </a:p>
          <a:p>
            <a:pPr lvl="2" indent="-171450"/>
            <a:r>
              <a:rPr lang="zh-CN" altLang="en-US" dirty="0"/>
              <a:t>第三级</a:t>
            </a:r>
            <a:endParaRPr lang="zh-CN" altLang="en-US" dirty="0"/>
          </a:p>
          <a:p>
            <a:pPr lvl="3" indent="-171450"/>
            <a:r>
              <a:rPr lang="zh-CN" altLang="en-US" dirty="0"/>
              <a:t>第四级</a:t>
            </a:r>
            <a:endParaRPr lang="zh-CN" altLang="en-US" dirty="0"/>
          </a:p>
          <a:p>
            <a:pPr lvl="4" indent="-171450"/>
            <a:r>
              <a:rPr lang="zh-CN" altLang="en-US" dirty="0"/>
              <a:t>第五级</a:t>
            </a:r>
            <a:endParaRPr lang="zh-CN" altLang="en-US" dirty="0"/>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base"/>
            <a:endParaRPr lang="zh-CN" altLang="en-US" strike="noStrike" noProof="1"/>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7"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Microsoft YaHei"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l" defTabSz="6858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标题占位符 1"/>
          <p:cNvSpPr>
            <a:spLocks noGrp="1"/>
          </p:cNvSpPr>
          <p:nvPr>
            <p:ph type="title"/>
            <p:custDataLst>
              <p:tags r:id="rId11"/>
            </p:custDataLst>
          </p:nvPr>
        </p:nvSpPr>
        <p:spPr>
          <a:xfrm>
            <a:off x="628650" y="365125"/>
            <a:ext cx="7886700" cy="1325563"/>
          </a:xfrm>
          <a:prstGeom prst="rect">
            <a:avLst/>
          </a:prstGeom>
          <a:noFill/>
          <a:ln w="9525">
            <a:noFill/>
          </a:ln>
        </p:spPr>
        <p:txBody>
          <a:bodyPr vert="horz" lIns="91440" tIns="45720" rIns="91440" bIns="45720" anchor="ctr"/>
          <a:p>
            <a:pPr lvl="0"/>
            <a:r>
              <a:rPr lang="zh-CN" altLang="en-US" dirty="0"/>
              <a:t>单击此处编辑母版标题样式</a:t>
            </a:r>
            <a:endParaRPr lang="zh-CN" altLang="en-US" dirty="0"/>
          </a:p>
        </p:txBody>
      </p:sp>
      <p:sp>
        <p:nvSpPr>
          <p:cNvPr id="2051" name="文本占位符 2"/>
          <p:cNvSpPr>
            <a:spLocks noGrp="1"/>
          </p:cNvSpPr>
          <p:nvPr>
            <p:ph type="body"/>
            <p:custDataLst>
              <p:tags r:id="rId12"/>
            </p:custDataLst>
          </p:nvPr>
        </p:nvSpPr>
        <p:spPr>
          <a:xfrm>
            <a:off x="628650" y="1825625"/>
            <a:ext cx="7886700" cy="4351338"/>
          </a:xfrm>
          <a:prstGeom prst="rect">
            <a:avLst/>
          </a:prstGeom>
          <a:noFill/>
          <a:ln w="9525">
            <a:noFill/>
          </a:ln>
        </p:spPr>
        <p:txBody>
          <a:bodyPr vert="horz" lIns="91440" tIns="45720" rIns="91440" bIns="45720" anchor="t"/>
          <a:p>
            <a:pPr lvl="0" indent="-171450"/>
            <a:r>
              <a:rPr lang="zh-CN" altLang="en-US" dirty="0"/>
              <a:t>单击此处编辑母版文本样式</a:t>
            </a:r>
            <a:endParaRPr lang="zh-CN" altLang="en-US" dirty="0"/>
          </a:p>
          <a:p>
            <a:pPr lvl="1" indent="-171450"/>
            <a:r>
              <a:rPr lang="zh-CN" altLang="en-US" dirty="0"/>
              <a:t>第二级</a:t>
            </a:r>
            <a:endParaRPr lang="zh-CN" altLang="en-US" dirty="0"/>
          </a:p>
          <a:p>
            <a:pPr lvl="2" indent="-171450"/>
            <a:r>
              <a:rPr lang="zh-CN" altLang="en-US" dirty="0"/>
              <a:t>第三级</a:t>
            </a:r>
            <a:endParaRPr lang="zh-CN" altLang="en-US" dirty="0"/>
          </a:p>
          <a:p>
            <a:pPr lvl="3" indent="-171450"/>
            <a:r>
              <a:rPr lang="zh-CN" altLang="en-US" dirty="0"/>
              <a:t>第四级</a:t>
            </a:r>
            <a:endParaRPr lang="zh-CN" altLang="en-US" dirty="0"/>
          </a:p>
          <a:p>
            <a:pPr lvl="4" indent="-171450"/>
            <a:r>
              <a:rPr lang="zh-CN" altLang="en-US" dirty="0"/>
              <a:t>第五级</a:t>
            </a:r>
            <a:endParaRPr lang="zh-CN" altLang="en-US" dirty="0"/>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base"/>
            <a:endParaRPr lang="zh-CN" altLang="en-US" strike="noStrike" noProof="1"/>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7"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a:endParaRPr lang="zh-CN" altLang="en-US" sz="1800">
              <a:solidFill>
                <a:srgbClr val="FFFFFF"/>
              </a:solidFill>
              <a:latin typeface="Arial" panose="020B0604020202020204" pitchFamily="34" charset="0"/>
              <a:ea typeface="Microsoft YaHei" charset="0"/>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lvl1pPr algn="l" defTabSz="6858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1.xml"/><Relationship Id="rId3" Type="http://schemas.openxmlformats.org/officeDocument/2006/relationships/tags" Target="../tags/tag16.xml"/><Relationship Id="rId2" Type="http://schemas.openxmlformats.org/officeDocument/2006/relationships/image" Target="../media/image12.jpeg"/><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1.xml"/><Relationship Id="rId3" Type="http://schemas.openxmlformats.org/officeDocument/2006/relationships/tags" Target="../tags/tag17.xml"/><Relationship Id="rId2" Type="http://schemas.openxmlformats.org/officeDocument/2006/relationships/image" Target="../media/image14.jpeg"/><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1.xml"/><Relationship Id="rId3" Type="http://schemas.openxmlformats.org/officeDocument/2006/relationships/tags" Target="../tags/tag18.xml"/><Relationship Id="rId2" Type="http://schemas.openxmlformats.org/officeDocument/2006/relationships/image" Target="../media/image16.jpe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1.xml"/><Relationship Id="rId4" Type="http://schemas.openxmlformats.org/officeDocument/2006/relationships/tags" Target="../tags/tag19.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2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1.xml"/><Relationship Id="rId6" Type="http://schemas.openxmlformats.org/officeDocument/2006/relationships/tags" Target="../tags/tag21.xml"/><Relationship Id="rId5" Type="http://schemas.openxmlformats.org/officeDocument/2006/relationships/image" Target="../media/image3.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image" Target="../media/image21.jpeg"/><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1.xml"/><Relationship Id="rId3" Type="http://schemas.openxmlformats.org/officeDocument/2006/relationships/tags" Target="../tags/tag22.xml"/><Relationship Id="rId2" Type="http://schemas.openxmlformats.org/officeDocument/2006/relationships/image" Target="../media/image23.jpeg"/><Relationship Id="rId1" Type="http://schemas.openxmlformats.org/officeDocument/2006/relationships/image" Target="../media/image22.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1.xml"/><Relationship Id="rId3" Type="http://schemas.openxmlformats.org/officeDocument/2006/relationships/tags" Target="../tags/tag23.xml"/><Relationship Id="rId2" Type="http://schemas.openxmlformats.org/officeDocument/2006/relationships/image" Target="../media/image25.jpeg"/><Relationship Id="rId1" Type="http://schemas.openxmlformats.org/officeDocument/2006/relationships/image" Target="../media/image24.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1.xml"/><Relationship Id="rId3" Type="http://schemas.openxmlformats.org/officeDocument/2006/relationships/tags" Target="../tags/tag24.xml"/><Relationship Id="rId2" Type="http://schemas.openxmlformats.org/officeDocument/2006/relationships/image" Target="../media/image27.jpeg"/><Relationship Id="rId1"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8.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1.xml"/><Relationship Id="rId5" Type="http://schemas.openxmlformats.org/officeDocument/2006/relationships/tags" Target="../tags/tag26.xml"/><Relationship Id="rId4" Type="http://schemas.openxmlformats.org/officeDocument/2006/relationships/image" Target="../media/image3.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28.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1.xml"/><Relationship Id="rId2" Type="http://schemas.openxmlformats.org/officeDocument/2006/relationships/tags" Target="../tags/tag27.xml"/><Relationship Id="rId1" Type="http://schemas.openxmlformats.org/officeDocument/2006/relationships/image" Target="../media/image29.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1.xml"/><Relationship Id="rId2" Type="http://schemas.openxmlformats.org/officeDocument/2006/relationships/tags" Target="../tags/tag28.xml"/><Relationship Id="rId1"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29.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1.xml"/><Relationship Id="rId2" Type="http://schemas.openxmlformats.org/officeDocument/2006/relationships/tags" Target="../tags/tag30.xml"/><Relationship Id="rId1"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9.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1.xml"/><Relationship Id="rId4" Type="http://schemas.openxmlformats.org/officeDocument/2006/relationships/tags" Target="../tags/tag10.xml"/><Relationship Id="rId3"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1.xml"/><Relationship Id="rId5" Type="http://schemas.openxmlformats.org/officeDocument/2006/relationships/tags" Target="../tags/tag12.xml"/><Relationship Id="rId4" Type="http://schemas.openxmlformats.org/officeDocument/2006/relationships/image" Target="../media/image3.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1.xml"/><Relationship Id="rId6" Type="http://schemas.openxmlformats.org/officeDocument/2006/relationships/tags" Target="../tags/tag13.xml"/><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1.xml"/><Relationship Id="rId6" Type="http://schemas.openxmlformats.org/officeDocument/2006/relationships/tags" Target="../tags/tag15.xml"/><Relationship Id="rId5" Type="http://schemas.openxmlformats.org/officeDocument/2006/relationships/image" Target="../media/image3.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image" Target="../media/image10.jpeg"/><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标题 3073"/>
          <p:cNvSpPr>
            <a:spLocks noGrp="1"/>
          </p:cNvSpPr>
          <p:nvPr>
            <p:ph type="ctrTitle" hasCustomPrompt="1"/>
          </p:nvPr>
        </p:nvSpPr>
        <p:spPr>
          <a:xfrm>
            <a:off x="685800" y="393700"/>
            <a:ext cx="7772400" cy="1470025"/>
          </a:xfrm>
          <a:ln/>
        </p:spPr>
        <p:txBody>
          <a:bodyPr vert="horz" lIns="91440" tIns="45720" rIns="91440" bIns="45720" anchor="ctr"/>
          <a:p>
            <a:pPr algn="ctr" defTabSz="914400">
              <a:buClrTx/>
              <a:buSzPct val="100000"/>
              <a:buNone/>
            </a:pPr>
            <a:r>
              <a:rPr lang="zh-CN" altLang="zh-CN" sz="4400" kern="1200" baseline="0">
                <a:latin typeface="锐字云字库行楷体1.0" panose="02010604000000000000" charset="-122"/>
                <a:ea typeface="锐字云字库行楷体1.0" panose="02010604000000000000" charset="-122"/>
                <a:cs typeface="+mj-cs"/>
              </a:rPr>
              <a:t>金陵小学三（</a:t>
            </a:r>
            <a:r>
              <a:rPr lang="en-US" altLang="zh-CN" sz="4400" kern="1200" baseline="0">
                <a:latin typeface="锐字云字库行楷体1.0" panose="02010604000000000000" charset="-122"/>
                <a:ea typeface="锐字云字库行楷体1.0" panose="02010604000000000000" charset="-122"/>
                <a:cs typeface="+mj-cs"/>
              </a:rPr>
              <a:t>9</a:t>
            </a:r>
            <a:r>
              <a:rPr lang="zh-CN" altLang="en-US" sz="4400" kern="1200" baseline="0">
                <a:latin typeface="锐字云字库行楷体1.0" panose="02010604000000000000" charset="-122"/>
                <a:ea typeface="锐字云字库行楷体1.0" panose="02010604000000000000" charset="-122"/>
                <a:cs typeface="+mj-cs"/>
              </a:rPr>
              <a:t>）班</a:t>
            </a:r>
            <a:br>
              <a:rPr lang="zh-CN" altLang="en-US" sz="4400" kern="1200" baseline="0">
                <a:latin typeface="锐字云字库行楷体1.0" panose="02010604000000000000" charset="-122"/>
                <a:ea typeface="锐字云字库行楷体1.0" panose="02010604000000000000" charset="-122"/>
                <a:cs typeface="+mj-cs"/>
              </a:rPr>
            </a:br>
            <a:r>
              <a:rPr lang="zh-CN" altLang="en-US" sz="4400" kern="1200" baseline="0">
                <a:latin typeface="锐字云字库行楷体1.0" panose="02010604000000000000" charset="-122"/>
                <a:ea typeface="锐字云字库行楷体1.0" panose="02010604000000000000" charset="-122"/>
                <a:cs typeface="+mj-cs"/>
              </a:rPr>
              <a:t>寒假雏鹰活动！</a:t>
            </a:r>
            <a:endParaRPr lang="zh-CN" altLang="en-US" sz="4400" kern="1200" baseline="0">
              <a:latin typeface="锐字云字库行楷体1.0" panose="02010604000000000000" charset="-122"/>
              <a:ea typeface="锐字云字库行楷体1.0" panose="02010604000000000000" charset="-122"/>
              <a:cs typeface="+mj-cs"/>
            </a:endParaRPr>
          </a:p>
        </p:txBody>
      </p:sp>
      <p:sp>
        <p:nvSpPr>
          <p:cNvPr id="3075" name="副标题 3074"/>
          <p:cNvSpPr>
            <a:spLocks noGrp="1"/>
          </p:cNvSpPr>
          <p:nvPr>
            <p:ph type="subTitle" idx="1"/>
          </p:nvPr>
        </p:nvSpPr>
        <p:spPr>
          <a:xfrm>
            <a:off x="4972050" y="5356225"/>
            <a:ext cx="4154488" cy="558800"/>
          </a:xfrm>
          <a:ln/>
        </p:spPr>
        <p:txBody>
          <a:bodyPr vert="horz" lIns="91440" tIns="45720" rIns="91440" bIns="45720" anchor="t"/>
          <a:p>
            <a:pPr defTabSz="914400">
              <a:buClrTx/>
              <a:buSzPct val="100000"/>
            </a:pPr>
            <a:r>
              <a:rPr lang="en-US" altLang="zh-CN" sz="3200" kern="1200" baseline="0">
                <a:latin typeface="Arial" panose="020B0604020202020204" pitchFamily="34" charset="0"/>
                <a:ea typeface="宋体" panose="02010600030101010101" pitchFamily="2" charset="-122"/>
                <a:cs typeface="+mn-cs"/>
              </a:rPr>
              <a:t>——</a:t>
            </a:r>
            <a:r>
              <a:rPr lang="zh-CN" altLang="zh-CN" sz="3200" kern="1200" baseline="0">
                <a:latin typeface="+mn-lt"/>
                <a:ea typeface="宋体" panose="02010600030101010101" pitchFamily="2" charset="-122"/>
                <a:cs typeface="+mn-cs"/>
              </a:rPr>
              <a:t>扎花灯爱心义卖！</a:t>
            </a:r>
            <a:endParaRPr lang="zh-CN" altLang="zh-CN" sz="3200" kern="1200" baseline="0">
              <a:latin typeface="+mn-lt"/>
              <a:ea typeface="宋体" panose="02010600030101010101" pitchFamily="2" charset="-122"/>
              <a:cs typeface="+mn-cs"/>
            </a:endParaRPr>
          </a:p>
        </p:txBody>
      </p:sp>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75">
                                            <p:txEl>
                                              <p:charRg st="0" end="11"/>
                                            </p:txEl>
                                          </p:spTgt>
                                        </p:tgtEl>
                                        <p:attrNameLst>
                                          <p:attrName>style.visibility</p:attrName>
                                        </p:attrNameLst>
                                      </p:cBhvr>
                                      <p:to>
                                        <p:strVal val="visible"/>
                                      </p:to>
                                    </p:set>
                                    <p:animEffect transition="in" filter="checkerboard(across)">
                                      <p:cBhvr>
                                        <p:cTn id="7" dur="500"/>
                                        <p:tgtEl>
                                          <p:spTgt spid="3075">
                                            <p:txEl>
                                              <p:charRg st="0"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QQ图片20190126214629"/>
          <p:cNvPicPr>
            <a:picLocks noChangeAspect="1"/>
          </p:cNvPicPr>
          <p:nvPr/>
        </p:nvPicPr>
        <p:blipFill>
          <a:blip r:embed="rId1"/>
          <a:stretch>
            <a:fillRect/>
          </a:stretch>
        </p:blipFill>
        <p:spPr>
          <a:xfrm>
            <a:off x="25400" y="3175"/>
            <a:ext cx="4337050" cy="6842125"/>
          </a:xfrm>
          <a:prstGeom prst="rect">
            <a:avLst/>
          </a:prstGeom>
          <a:noFill/>
          <a:ln w="9525">
            <a:noFill/>
          </a:ln>
        </p:spPr>
      </p:pic>
      <p:pic>
        <p:nvPicPr>
          <p:cNvPr id="5" name="图片 4" descr="QQ图片20190126214616"/>
          <p:cNvPicPr>
            <a:picLocks noChangeAspect="1"/>
          </p:cNvPicPr>
          <p:nvPr/>
        </p:nvPicPr>
        <p:blipFill>
          <a:blip r:embed="rId2"/>
          <a:stretch>
            <a:fillRect/>
          </a:stretch>
        </p:blipFill>
        <p:spPr>
          <a:xfrm>
            <a:off x="4362450" y="3175"/>
            <a:ext cx="4787900" cy="6842125"/>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QQ图片20190126214620"/>
          <p:cNvPicPr>
            <a:picLocks noChangeAspect="1"/>
          </p:cNvPicPr>
          <p:nvPr/>
        </p:nvPicPr>
        <p:blipFill>
          <a:blip r:embed="rId1"/>
          <a:stretch>
            <a:fillRect/>
          </a:stretch>
        </p:blipFill>
        <p:spPr>
          <a:xfrm>
            <a:off x="11113" y="4763"/>
            <a:ext cx="4525962" cy="6840537"/>
          </a:xfrm>
          <a:prstGeom prst="rect">
            <a:avLst/>
          </a:prstGeom>
          <a:noFill/>
          <a:ln w="9525">
            <a:noFill/>
          </a:ln>
        </p:spPr>
      </p:pic>
      <p:pic>
        <p:nvPicPr>
          <p:cNvPr id="7" name="图片 6" descr="QQ图片20190126214624"/>
          <p:cNvPicPr>
            <a:picLocks noChangeAspect="1"/>
          </p:cNvPicPr>
          <p:nvPr/>
        </p:nvPicPr>
        <p:blipFill>
          <a:blip r:embed="rId2"/>
          <a:stretch>
            <a:fillRect/>
          </a:stretch>
        </p:blipFill>
        <p:spPr>
          <a:xfrm>
            <a:off x="4537075" y="4763"/>
            <a:ext cx="4597400" cy="6840537"/>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081" name="图片 6" descr="QQ图片20190126214633"/>
          <p:cNvPicPr>
            <a:picLocks noChangeAspect="1"/>
          </p:cNvPicPr>
          <p:nvPr/>
        </p:nvPicPr>
        <p:blipFill>
          <a:blip r:embed="rId1"/>
          <a:stretch>
            <a:fillRect/>
          </a:stretch>
        </p:blipFill>
        <p:spPr>
          <a:xfrm>
            <a:off x="9525" y="12700"/>
            <a:ext cx="4454525" cy="6843713"/>
          </a:xfrm>
          <a:prstGeom prst="rect">
            <a:avLst/>
          </a:prstGeom>
          <a:noFill/>
          <a:ln w="9525">
            <a:noFill/>
          </a:ln>
        </p:spPr>
      </p:pic>
      <p:pic>
        <p:nvPicPr>
          <p:cNvPr id="46082" name="图片 7" descr="QQ图片20190126214636"/>
          <p:cNvPicPr>
            <a:picLocks noChangeAspect="1"/>
          </p:cNvPicPr>
          <p:nvPr/>
        </p:nvPicPr>
        <p:blipFill>
          <a:blip r:embed="rId2"/>
          <a:stretch>
            <a:fillRect/>
          </a:stretch>
        </p:blipFill>
        <p:spPr>
          <a:xfrm>
            <a:off x="4464050" y="12700"/>
            <a:ext cx="4686300" cy="6843713"/>
          </a:xfrm>
          <a:prstGeom prst="rect">
            <a:avLst/>
          </a:prstGeom>
          <a:noFill/>
          <a:ln w="9525">
            <a:noFill/>
          </a:ln>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QQ图片20190126214949"/>
          <p:cNvPicPr>
            <a:picLocks noChangeAspect="1"/>
          </p:cNvPicPr>
          <p:nvPr/>
        </p:nvPicPr>
        <p:blipFill>
          <a:blip r:embed="rId1"/>
          <a:stretch>
            <a:fillRect/>
          </a:stretch>
        </p:blipFill>
        <p:spPr>
          <a:xfrm>
            <a:off x="4498975" y="3175"/>
            <a:ext cx="4638675" cy="6851650"/>
          </a:xfrm>
          <a:prstGeom prst="rect">
            <a:avLst/>
          </a:prstGeom>
          <a:noFill/>
          <a:ln w="9525">
            <a:noFill/>
          </a:ln>
        </p:spPr>
      </p:pic>
      <p:pic>
        <p:nvPicPr>
          <p:cNvPr id="4" name="图片 3" descr="QQ图片20190126214958"/>
          <p:cNvPicPr>
            <a:picLocks noChangeAspect="1"/>
          </p:cNvPicPr>
          <p:nvPr/>
        </p:nvPicPr>
        <p:blipFill>
          <a:blip r:embed="rId2"/>
          <a:stretch>
            <a:fillRect/>
          </a:stretch>
        </p:blipFill>
        <p:spPr>
          <a:xfrm>
            <a:off x="12700" y="-6350"/>
            <a:ext cx="4487863" cy="6861175"/>
          </a:xfrm>
          <a:prstGeom prst="rect">
            <a:avLst/>
          </a:prstGeom>
          <a:noFill/>
          <a:ln w="9525">
            <a:noFill/>
          </a:ln>
        </p:spPr>
      </p:pic>
      <p:pic>
        <p:nvPicPr>
          <p:cNvPr id="5" name="图片 4" descr="QQ图片20190126214659"/>
          <p:cNvPicPr>
            <a:picLocks noChangeAspect="1"/>
          </p:cNvPicPr>
          <p:nvPr/>
        </p:nvPicPr>
        <p:blipFill>
          <a:blip r:embed="rId3"/>
          <a:stretch>
            <a:fillRect/>
          </a:stretch>
        </p:blipFill>
        <p:spPr>
          <a:xfrm>
            <a:off x="2247900" y="3175"/>
            <a:ext cx="4789488" cy="6851650"/>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文本框 1"/>
          <p:cNvSpPr txBox="1"/>
          <p:nvPr/>
        </p:nvSpPr>
        <p:spPr>
          <a:xfrm>
            <a:off x="17463" y="1854200"/>
            <a:ext cx="9109075" cy="2122488"/>
          </a:xfrm>
          <a:prstGeom prst="rect">
            <a:avLst/>
          </a:prstGeom>
          <a:noFill/>
          <a:ln w="9525">
            <a:noFill/>
          </a:ln>
        </p:spPr>
        <p:txBody>
          <a:bodyPr wrap="square" anchor="t">
            <a:spAutoFit/>
          </a:bodyPr>
          <a:p>
            <a:r>
              <a:rPr lang="zh-CN" altLang="en-US" sz="4400">
                <a:solidFill>
                  <a:schemeClr val="bg1"/>
                </a:solidFill>
                <a:latin typeface="锐字云字库行楷体1.0" panose="02010604000000000000" charset="-122"/>
                <a:ea typeface="锐字云字库行楷体1.0" panose="02010604000000000000" charset="-122"/>
              </a:rPr>
              <a:t>这些做好的花灯，我们一共卖了</a:t>
            </a:r>
            <a:r>
              <a:rPr lang="en-US" altLang="zh-CN" sz="4400">
                <a:solidFill>
                  <a:schemeClr val="bg1"/>
                </a:solidFill>
                <a:latin typeface="锐字云字库行楷体1.0" panose="02010604000000000000" charset="-122"/>
                <a:ea typeface="锐字云字库行楷体1.0" panose="02010604000000000000" charset="-122"/>
              </a:rPr>
              <a:t>330</a:t>
            </a:r>
            <a:r>
              <a:rPr lang="zh-CN" altLang="en-US" sz="4400">
                <a:solidFill>
                  <a:schemeClr val="bg1"/>
                </a:solidFill>
                <a:latin typeface="锐字云字库行楷体1.0" panose="02010604000000000000" charset="-122"/>
                <a:ea typeface="锐字云字库行楷体1.0" panose="02010604000000000000" charset="-122"/>
              </a:rPr>
              <a:t>元，然后全部装进乐捐箱里，捐给那些需要帮助的人。</a:t>
            </a:r>
            <a:endParaRPr lang="zh-CN" altLang="en-US" sz="4400">
              <a:solidFill>
                <a:schemeClr val="bg1"/>
              </a:solidFill>
              <a:latin typeface="锐字云字库行楷体1.0" panose="02010604000000000000" charset="-122"/>
              <a:ea typeface="锐字云字库行楷体1.0" panose="02010604000000000000" charset="-122"/>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QQ图片20190126214751"/>
          <p:cNvPicPr>
            <a:picLocks noChangeAspect="1"/>
          </p:cNvPicPr>
          <p:nvPr/>
        </p:nvPicPr>
        <p:blipFill>
          <a:blip r:embed="rId1"/>
          <a:stretch>
            <a:fillRect/>
          </a:stretch>
        </p:blipFill>
        <p:spPr>
          <a:xfrm>
            <a:off x="7938" y="-6350"/>
            <a:ext cx="4538662" cy="6851650"/>
          </a:xfrm>
          <a:prstGeom prst="rect">
            <a:avLst/>
          </a:prstGeom>
          <a:noFill/>
          <a:ln w="9525">
            <a:noFill/>
          </a:ln>
        </p:spPr>
      </p:pic>
      <p:pic>
        <p:nvPicPr>
          <p:cNvPr id="5" name="图片 4" descr="QQ图片20190126214758"/>
          <p:cNvPicPr>
            <a:picLocks noChangeAspect="1"/>
          </p:cNvPicPr>
          <p:nvPr/>
        </p:nvPicPr>
        <p:blipFill>
          <a:blip r:embed="rId2"/>
          <a:stretch>
            <a:fillRect/>
          </a:stretch>
        </p:blipFill>
        <p:spPr>
          <a:xfrm>
            <a:off x="4546600" y="-6350"/>
            <a:ext cx="4587875" cy="6851650"/>
          </a:xfrm>
          <a:prstGeom prst="rect">
            <a:avLst/>
          </a:prstGeom>
          <a:noFill/>
          <a:ln w="9525">
            <a:noFill/>
          </a:ln>
        </p:spPr>
      </p:pic>
      <p:pic>
        <p:nvPicPr>
          <p:cNvPr id="3" name="igoo2u - FADE (纯乐版)">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18745" y="6076315"/>
            <a:ext cx="619125" cy="61912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7"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0" fill="hold"/>
                                        <p:tgtEl>
                                          <p:spTgt spid="5"/>
                                        </p:tgtEl>
                                        <p:attrNameLst>
                                          <p:attrName>ppt_x</p:attrName>
                                        </p:attrNameLst>
                                      </p:cBhvr>
                                      <p:tavLst>
                                        <p:tav tm="0">
                                          <p:val>
                                            <p:strVal val="#ppt_x"/>
                                          </p:val>
                                        </p:tav>
                                        <p:tav tm="100000">
                                          <p:val>
                                            <p:strVal val="#ppt_x"/>
                                          </p:val>
                                        </p:tav>
                                      </p:tavLst>
                                    </p:anim>
                                    <p:anim calcmode="lin" valueType="num">
                                      <p:cBhvr additive="base">
                                        <p:cTn id="17"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4" showWhenStopped="0">
                <p:cTn id="18" repeatCount="indefinite"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QQ图片20190126214802"/>
          <p:cNvPicPr>
            <a:picLocks noChangeAspect="1"/>
          </p:cNvPicPr>
          <p:nvPr/>
        </p:nvPicPr>
        <p:blipFill>
          <a:blip r:embed="rId1"/>
          <a:stretch>
            <a:fillRect/>
          </a:stretch>
        </p:blipFill>
        <p:spPr>
          <a:xfrm>
            <a:off x="-6350" y="-12700"/>
            <a:ext cx="4527550" cy="6864350"/>
          </a:xfrm>
          <a:prstGeom prst="rect">
            <a:avLst/>
          </a:prstGeom>
          <a:noFill/>
          <a:ln w="9525">
            <a:noFill/>
          </a:ln>
        </p:spPr>
      </p:pic>
      <p:pic>
        <p:nvPicPr>
          <p:cNvPr id="3" name="图片 2" descr="QQ图片20190126214807"/>
          <p:cNvPicPr>
            <a:picLocks noChangeAspect="1"/>
          </p:cNvPicPr>
          <p:nvPr/>
        </p:nvPicPr>
        <p:blipFill>
          <a:blip r:embed="rId2"/>
          <a:stretch>
            <a:fillRect/>
          </a:stretch>
        </p:blipFill>
        <p:spPr>
          <a:xfrm>
            <a:off x="4521200" y="-12700"/>
            <a:ext cx="4654550" cy="6864350"/>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QQ图片20190126214810"/>
          <p:cNvPicPr>
            <a:picLocks noChangeAspect="1"/>
          </p:cNvPicPr>
          <p:nvPr/>
        </p:nvPicPr>
        <p:blipFill>
          <a:blip r:embed="rId1"/>
          <a:stretch>
            <a:fillRect/>
          </a:stretch>
        </p:blipFill>
        <p:spPr>
          <a:xfrm>
            <a:off x="19050" y="-4762"/>
            <a:ext cx="4425950" cy="6851650"/>
          </a:xfrm>
          <a:prstGeom prst="rect">
            <a:avLst/>
          </a:prstGeom>
          <a:noFill/>
          <a:ln w="9525">
            <a:noFill/>
          </a:ln>
        </p:spPr>
      </p:pic>
      <p:pic>
        <p:nvPicPr>
          <p:cNvPr id="3" name="图片 2" descr="QQ图片20190126214814"/>
          <p:cNvPicPr>
            <a:picLocks noChangeAspect="1"/>
          </p:cNvPicPr>
          <p:nvPr/>
        </p:nvPicPr>
        <p:blipFill>
          <a:blip r:embed="rId2"/>
          <a:stretch>
            <a:fillRect/>
          </a:stretch>
        </p:blipFill>
        <p:spPr>
          <a:xfrm>
            <a:off x="4445000" y="-4762"/>
            <a:ext cx="4705350" cy="6851650"/>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QQ图片20190126214818"/>
          <p:cNvPicPr>
            <a:picLocks noChangeAspect="1"/>
          </p:cNvPicPr>
          <p:nvPr/>
        </p:nvPicPr>
        <p:blipFill>
          <a:blip r:embed="rId1"/>
          <a:stretch>
            <a:fillRect/>
          </a:stretch>
        </p:blipFill>
        <p:spPr>
          <a:xfrm>
            <a:off x="-14287" y="11113"/>
            <a:ext cx="4652962" cy="6845300"/>
          </a:xfrm>
          <a:prstGeom prst="rect">
            <a:avLst/>
          </a:prstGeom>
          <a:noFill/>
          <a:ln w="9525">
            <a:noFill/>
          </a:ln>
        </p:spPr>
      </p:pic>
      <p:pic>
        <p:nvPicPr>
          <p:cNvPr id="3" name="图片 2" descr="QQ图片20190126214823"/>
          <p:cNvPicPr>
            <a:picLocks noChangeAspect="1"/>
          </p:cNvPicPr>
          <p:nvPr/>
        </p:nvPicPr>
        <p:blipFill>
          <a:blip r:embed="rId2"/>
          <a:stretch>
            <a:fillRect/>
          </a:stretch>
        </p:blipFill>
        <p:spPr>
          <a:xfrm>
            <a:off x="4638675" y="6350"/>
            <a:ext cx="4503738" cy="6845300"/>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文本框 2"/>
          <p:cNvSpPr txBox="1"/>
          <p:nvPr/>
        </p:nvSpPr>
        <p:spPr>
          <a:xfrm>
            <a:off x="9525" y="2855913"/>
            <a:ext cx="9123363" cy="768350"/>
          </a:xfrm>
          <a:prstGeom prst="rect">
            <a:avLst/>
          </a:prstGeom>
          <a:noFill/>
          <a:ln w="9525">
            <a:noFill/>
          </a:ln>
        </p:spPr>
        <p:txBody>
          <a:bodyPr wrap="square" anchor="t">
            <a:spAutoFit/>
          </a:bodyPr>
          <a:p>
            <a:pPr algn="ctr"/>
            <a:r>
              <a:rPr lang="zh-CN" altLang="en-US" sz="4400">
                <a:solidFill>
                  <a:schemeClr val="bg1"/>
                </a:solidFill>
                <a:latin typeface="锐字云字库行楷体1.0" panose="02010604000000000000" charset="-122"/>
                <a:ea typeface="锐字云字库行楷体1.0" panose="02010604000000000000" charset="-122"/>
              </a:rPr>
              <a:t>最后，我们每个人都获得了奖状</a:t>
            </a:r>
            <a:endParaRPr lang="zh-CN" altLang="en-US" sz="4400">
              <a:solidFill>
                <a:schemeClr val="bg1"/>
              </a:solidFill>
              <a:latin typeface="锐字云字库行楷体1.0" panose="02010604000000000000" charset="-122"/>
              <a:ea typeface="锐字云字库行楷体1.0" panose="02010604000000000000" charset="-122"/>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文本框 6"/>
          <p:cNvSpPr txBox="1"/>
          <p:nvPr/>
        </p:nvSpPr>
        <p:spPr>
          <a:xfrm>
            <a:off x="1133475" y="350838"/>
            <a:ext cx="6877050" cy="768350"/>
          </a:xfrm>
          <a:prstGeom prst="rect">
            <a:avLst/>
          </a:prstGeom>
          <a:noFill/>
          <a:ln w="9525">
            <a:noFill/>
          </a:ln>
        </p:spPr>
        <p:txBody>
          <a:bodyPr wrap="square" anchor="t">
            <a:spAutoFit/>
          </a:bodyPr>
          <a:p>
            <a:pPr algn="ctr"/>
            <a:r>
              <a:rPr lang="zh-CN" altLang="en-US" sz="4400">
                <a:solidFill>
                  <a:schemeClr val="bg1"/>
                </a:solidFill>
                <a:latin typeface="锐字云字库行楷体1.0" panose="02010604000000000000" charset="-122"/>
                <a:ea typeface="锐字云字库行楷体1.0" panose="02010604000000000000" charset="-122"/>
              </a:rPr>
              <a:t>先天性心脏病</a:t>
            </a:r>
            <a:endParaRPr lang="zh-CN" altLang="en-US" sz="4400">
              <a:solidFill>
                <a:schemeClr val="bg1"/>
              </a:solidFill>
              <a:latin typeface="锐字云字库行楷体1.0" panose="02010604000000000000" charset="-122"/>
              <a:ea typeface="锐字云字库行楷体1.0" panose="02010604000000000000" charset="-122"/>
            </a:endParaRPr>
          </a:p>
        </p:txBody>
      </p:sp>
      <p:sp>
        <p:nvSpPr>
          <p:cNvPr id="25602" name="文本框 9"/>
          <p:cNvSpPr txBox="1"/>
          <p:nvPr/>
        </p:nvSpPr>
        <p:spPr>
          <a:xfrm>
            <a:off x="708025" y="1803400"/>
            <a:ext cx="7726363" cy="4032250"/>
          </a:xfrm>
          <a:prstGeom prst="rect">
            <a:avLst/>
          </a:prstGeom>
          <a:noFill/>
          <a:ln w="9525">
            <a:noFill/>
          </a:ln>
        </p:spPr>
        <p:txBody>
          <a:bodyPr wrap="square" anchor="t">
            <a:spAutoFit/>
          </a:bodyPr>
          <a:p>
            <a:r>
              <a:rPr lang="zh-CN" altLang="en-US" sz="3200">
                <a:solidFill>
                  <a:schemeClr val="bg1"/>
                </a:solidFill>
                <a:latin typeface="锐字云字库行楷体1.0" panose="02010604000000000000" charset="-122"/>
                <a:ea typeface="锐字云字库行楷体1.0" panose="02010604000000000000" charset="-122"/>
              </a:rPr>
              <a:t>先天性心脏病是先天性畸形中最常见的一类，约占各种先天畸形的28%，指在胚胎发育时期由于心脏及大血管的形成障碍或发育异常而引起的解剖结构异常，或出生后应自动关闭的通道未能闭合（在胎儿属正常）的情形。</a:t>
            </a:r>
            <a:r>
              <a:rPr lang="zh-CN" altLang="en-US" sz="3200">
                <a:solidFill>
                  <a:schemeClr val="bg1"/>
                </a:solidFill>
                <a:latin typeface="锐字云字库行楷体1.0" panose="02010604000000000000" charset="-122"/>
                <a:ea typeface="锐字云字库行楷体1.0" panose="02010604000000000000" charset="-122"/>
                <a:sym typeface="Microsoft YaHei" charset="0"/>
              </a:rPr>
              <a:t>先天性心脏病发病率不容小视，占出生活婴的0.4%～1%，这意味着我国每年新增先天性心脏病患者15～20万。</a:t>
            </a:r>
            <a:endParaRPr lang="zh-CN" altLang="en-US" sz="3200">
              <a:solidFill>
                <a:schemeClr val="bg1"/>
              </a:solidFill>
              <a:latin typeface="锐字云字库行楷体1.0" panose="02010604000000000000" charset="-122"/>
              <a:ea typeface="锐字云字库行楷体1.0" panose="02010604000000000000" charset="-122"/>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QQ图片20190126214712"/>
          <p:cNvPicPr>
            <a:picLocks noChangeAspect="1"/>
          </p:cNvPicPr>
          <p:nvPr/>
        </p:nvPicPr>
        <p:blipFill>
          <a:blip r:embed="rId1"/>
          <a:stretch>
            <a:fillRect/>
          </a:stretch>
        </p:blipFill>
        <p:spPr>
          <a:xfrm>
            <a:off x="1863725" y="-4762"/>
            <a:ext cx="5214938" cy="6867525"/>
          </a:xfrm>
          <a:prstGeom prst="rect">
            <a:avLst/>
          </a:prstGeom>
          <a:noFill/>
          <a:ln w="9525">
            <a:noFill/>
          </a:ln>
        </p:spPr>
      </p:pic>
      <p:pic>
        <p:nvPicPr>
          <p:cNvPr id="3" name="纯音乐 - 颁奖音乐大气">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27000" y="6167755"/>
            <a:ext cx="619125" cy="61912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2" repeatCount="indefinite"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QQ图片20190126214641"/>
          <p:cNvPicPr>
            <a:picLocks noChangeAspect="1"/>
          </p:cNvPicPr>
          <p:nvPr/>
        </p:nvPicPr>
        <p:blipFill>
          <a:blip r:embed="rId1"/>
          <a:stretch>
            <a:fillRect/>
          </a:stretch>
        </p:blipFill>
        <p:spPr>
          <a:xfrm>
            <a:off x="6350" y="-17462"/>
            <a:ext cx="9131300" cy="6892925"/>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QQ图片20190126214654"/>
          <p:cNvPicPr>
            <a:picLocks noChangeAspect="1"/>
          </p:cNvPicPr>
          <p:nvPr/>
        </p:nvPicPr>
        <p:blipFill>
          <a:blip r:embed="rId1"/>
          <a:stretch>
            <a:fillRect/>
          </a:stretch>
        </p:blipFill>
        <p:spPr>
          <a:xfrm>
            <a:off x="9525" y="-4762"/>
            <a:ext cx="9124950" cy="6865937"/>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700" y="1595438"/>
            <a:ext cx="9140825" cy="3168650"/>
          </a:xfrm>
          <a:prstGeom prst="rect">
            <a:avLst/>
          </a:prstGeom>
          <a:noFill/>
          <a:ln w="9525">
            <a:noFill/>
          </a:ln>
        </p:spPr>
        <p:txBody>
          <a:bodyPr wrap="square" anchor="t">
            <a:spAutoFit/>
          </a:bodyPr>
          <a:p>
            <a:r>
              <a:rPr lang="zh-CN" altLang="en-US" sz="4000">
                <a:solidFill>
                  <a:schemeClr val="bg1"/>
                </a:solidFill>
                <a:latin typeface="锐字云字库行楷体1.0" panose="02010604000000000000" charset="-122"/>
                <a:ea typeface="锐字云字库行楷体1.0" panose="02010604000000000000" charset="-122"/>
              </a:rPr>
              <a:t>最后，我们希望每个人在人生的道路上，永远充满爱心，人人伸出援助之手，用心点燃希望，用爱撒播人间。我们相信，只要人人都献上一片爱心，世界将变成美好的人间！</a:t>
            </a:r>
            <a:endParaRPr lang="zh-CN" altLang="en-US" sz="4000">
              <a:solidFill>
                <a:schemeClr val="bg1"/>
              </a:solidFill>
              <a:latin typeface="锐字云字库行楷体1.0" panose="02010604000000000000" charset="-122"/>
              <a:ea typeface="锐字云字库行楷体1.0" panose="02010604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2769234" y="2553969"/>
            <a:ext cx="3855720" cy="1568450"/>
          </a:xfrm>
          <a:prstGeom prst="rect">
            <a:avLst/>
          </a:prstGeom>
          <a:noFill/>
          <a:ln>
            <a:noFill/>
          </a:ln>
        </p:spPr>
        <p:txBody>
          <a:bodyPr wrap="none" rtlCol="0" anchor="t">
            <a:spAutoFit/>
            <a:scene3d>
              <a:camera prst="orthographicFront">
                <a:rot lat="0" lon="600000" rev="0"/>
              </a:camera>
              <a:lightRig rig="threePt" dir="t"/>
            </a:scene3d>
          </a:bodyPr>
          <a:p>
            <a:pPr algn="ctr" fontAlgn="base"/>
            <a:r>
              <a:rPr lang="zh-CN" altLang="en-US" sz="9600" b="1" strike="noStrike" noProof="1">
                <a:ln w="0" cmpd="sng">
                  <a:solidFill>
                    <a:srgbClr val="FFFFFF"/>
                  </a:solidFill>
                  <a:prstDash val="solid"/>
                </a:ln>
                <a:blipFill>
                  <a:blip r:embed="rId1">
                    <a:alphaModFix amt="99000"/>
                  </a:blip>
                  <a:tile tx="139700" sx="59000" sy="42000" algn="b"/>
                </a:blipFill>
                <a:effectLst>
                  <a:glow rad="139700">
                    <a:srgbClr val="809CE2">
                      <a:alpha val="40000"/>
                    </a:srgbClr>
                  </a:glow>
                </a:effectLst>
                <a:latin typeface="Arial" panose="020B0604020202020204" pitchFamily="34" charset="0"/>
                <a:ea typeface="宋体" panose="02010600030101010101" pitchFamily="2" charset="-122"/>
                <a:cs typeface="+mn-cs"/>
              </a:rPr>
              <a:t>谢谢！</a:t>
            </a:r>
            <a:endParaRPr lang="zh-CN" altLang="en-US" sz="9600" b="1" strike="noStrike" noProof="1">
              <a:ln w="0" cmpd="sng">
                <a:solidFill>
                  <a:srgbClr val="FFFFFF"/>
                </a:solidFill>
                <a:prstDash val="solid"/>
              </a:ln>
              <a:blipFill>
                <a:blip r:embed="rId1">
                  <a:alphaModFix amt="99000"/>
                </a:blip>
                <a:tile tx="139700" sx="59000" sy="42000" algn="b"/>
              </a:blipFill>
              <a:effectLst>
                <a:glow rad="139700">
                  <a:srgbClr val="809CE2">
                    <a:alpha val="40000"/>
                  </a:srgbClr>
                </a:glow>
              </a:effectLst>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6"/>
          <p:cNvSpPr txBox="1"/>
          <p:nvPr/>
        </p:nvSpPr>
        <p:spPr>
          <a:xfrm>
            <a:off x="720725" y="917575"/>
            <a:ext cx="7604125" cy="4032250"/>
          </a:xfrm>
          <a:prstGeom prst="rect">
            <a:avLst/>
          </a:prstGeom>
          <a:noFill/>
          <a:ln w="9525">
            <a:noFill/>
          </a:ln>
        </p:spPr>
        <p:txBody>
          <a:bodyPr wrap="square" anchor="t">
            <a:spAutoFit/>
          </a:bodyPr>
          <a:p>
            <a:r>
              <a:rPr lang="zh-CN" altLang="en-US" sz="3200">
                <a:solidFill>
                  <a:schemeClr val="bg1"/>
                </a:solidFill>
                <a:latin typeface="锐字云字库行楷体1.0" panose="02010604000000000000" charset="-122"/>
                <a:ea typeface="锐字云字库行楷体1.0" panose="02010604000000000000" charset="-122"/>
              </a:rPr>
              <a:t>先天性心脏病谱系特别广，包括上百种具体分型，有些患者可以同时合并多种畸形，症状千差万别，最轻者可以终身无症状，重者出生即出现严重症状如缺氧、休克甚至夭折。根据血液动力学结合病理生理变化，先天性心脏病可分为发绀型或者非发绀型，也可根据有无分流分为三类：无分流类、左至右分流类和右至左分流类。</a:t>
            </a:r>
            <a:endParaRPr lang="zh-CN" altLang="en-US" sz="3200">
              <a:latin typeface="Arial" panose="020B0604020202020204" pitchFamily="34" charset="0"/>
              <a:ea typeface="宋体" panose="02010600030101010101" pitchFamily="2"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3175" y="2789238"/>
            <a:ext cx="9144000" cy="582612"/>
          </a:xfrm>
          <a:prstGeom prst="rect">
            <a:avLst/>
          </a:prstGeom>
          <a:noFill/>
          <a:ln w="9525">
            <a:noFill/>
          </a:ln>
        </p:spPr>
        <p:txBody>
          <a:bodyPr wrap="square" anchor="t">
            <a:spAutoFit/>
          </a:bodyPr>
          <a:p>
            <a:pPr algn="ctr"/>
            <a:r>
              <a:rPr lang="zh-CN" altLang="en-US" sz="3200">
                <a:solidFill>
                  <a:schemeClr val="bg1"/>
                </a:solidFill>
                <a:latin typeface="锐字云字库行楷体1.0" panose="02010604000000000000" charset="-122"/>
                <a:ea typeface="锐字云字库行楷体1.0" panose="02010604000000000000" charset="-122"/>
              </a:rPr>
              <a:t>接下来请看一下视频来了解一下先天性心脏病</a:t>
            </a:r>
            <a:endParaRPr lang="zh-CN" altLang="en-US" sz="3200">
              <a:solidFill>
                <a:schemeClr val="bg1"/>
              </a:solidFill>
              <a:latin typeface="锐字云字库行楷体1.0" panose="02010604000000000000" charset="-122"/>
              <a:ea typeface="锐字云字库行楷体1.0" panose="02010604000000000000" charset="-122"/>
            </a:endParaRPr>
          </a:p>
        </p:txBody>
      </p:sp>
      <p:pic>
        <p:nvPicPr>
          <p:cNvPr id="3" name="先天性心脏病视频---百度">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3175" y="2540"/>
            <a:ext cx="9144000" cy="5700395"/>
          </a:xfrm>
          <a:prstGeom prst="rect">
            <a:avLst/>
          </a:prstGeom>
        </p:spPr>
      </p:pic>
    </p:spTree>
    <p:custDataLst>
      <p:tags r:id="rId4"/>
    </p:custData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charRg st="0" end="21"/>
                                            </p:txEl>
                                          </p:spTgt>
                                        </p:tgtEl>
                                        <p:attrNameLst>
                                          <p:attrName>style.visibility</p:attrName>
                                        </p:attrNameLst>
                                      </p:cBhvr>
                                      <p:to>
                                        <p:strVal val="visible"/>
                                      </p:to>
                                    </p:set>
                                    <p:animEffect transition="in" filter="blinds(horizontal)">
                                      <p:cBhvr>
                                        <p:cTn id="7" dur="500"/>
                                        <p:tgtEl>
                                          <p:spTgt spid="8">
                                            <p:txEl>
                                              <p:charRg st="0" end="2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8">
                                            <p:txEl>
                                              <p:charRg st="0" end="21"/>
                                            </p:txEl>
                                          </p:spTgt>
                                        </p:tgtEl>
                                        <p:attrNameLst>
                                          <p:attrName>ppt_x</p:attrName>
                                        </p:attrNameLst>
                                      </p:cBhvr>
                                      <p:tavLst>
                                        <p:tav tm="0">
                                          <p:val>
                                            <p:strVal val="ppt_x"/>
                                          </p:val>
                                        </p:tav>
                                        <p:tav tm="100000">
                                          <p:val>
                                            <p:strVal val="ppt_x"/>
                                          </p:val>
                                        </p:tav>
                                      </p:tavLst>
                                    </p:anim>
                                    <p:anim calcmode="lin" valueType="num">
                                      <p:cBhvr additive="base">
                                        <p:cTn id="12" dur="500"/>
                                        <p:tgtEl>
                                          <p:spTgt spid="8">
                                            <p:txEl>
                                              <p:charRg st="0" end="21"/>
                                            </p:txEl>
                                          </p:spTgt>
                                        </p:tgtEl>
                                        <p:attrNameLst>
                                          <p:attrName>ppt_y</p:attrName>
                                        </p:attrNameLst>
                                      </p:cBhvr>
                                      <p:tavLst>
                                        <p:tav tm="0">
                                          <p:val>
                                            <p:strVal val="ppt_y"/>
                                          </p:val>
                                        </p:tav>
                                        <p:tav tm="100000">
                                          <p:val>
                                            <p:strVal val="1+ppt_h/2"/>
                                          </p:val>
                                        </p:tav>
                                      </p:tavLst>
                                    </p:anim>
                                    <p:set>
                                      <p:cBhvr>
                                        <p:cTn id="13" dur="1" fill="hold">
                                          <p:stCondLst>
                                            <p:cond delay="499"/>
                                          </p:stCondLst>
                                        </p:cTn>
                                        <p:tgtEl>
                                          <p:spTgt spid="8">
                                            <p:txEl>
                                              <p:charRg st="0" end="2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4" fill="hold" display="1">
                  <p:stCondLst>
                    <p:cond delay="indefinite"/>
                  </p:stCondLst>
                  <p:endCondLst>
                    <p:cond evt="onNext">
                      <p:tgtEl>
                        <p:sldTgt/>
                      </p:tgtEl>
                    </p:cond>
                    <p:cond evt="onPrev">
                      <p:tgtEl>
                        <p:sldTgt/>
                      </p:tgtEl>
                    </p:cond>
                  </p:end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additive="base">
                                        <p:cTn id="19"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文本框 1"/>
          <p:cNvSpPr txBox="1"/>
          <p:nvPr/>
        </p:nvSpPr>
        <p:spPr>
          <a:xfrm>
            <a:off x="0" y="2511425"/>
            <a:ext cx="9144000" cy="2122488"/>
          </a:xfrm>
          <a:prstGeom prst="rect">
            <a:avLst/>
          </a:prstGeom>
          <a:noFill/>
          <a:ln w="9525">
            <a:noFill/>
          </a:ln>
        </p:spPr>
        <p:txBody>
          <a:bodyPr wrap="square" anchor="t">
            <a:spAutoFit/>
          </a:bodyPr>
          <a:p>
            <a:pPr algn="ctr"/>
            <a:r>
              <a:rPr lang="zh-CN" altLang="en-US" sz="4400">
                <a:solidFill>
                  <a:schemeClr val="bg1"/>
                </a:solidFill>
                <a:latin typeface="锐字云字库行楷体1.0" panose="02010604000000000000" charset="-122"/>
                <a:ea typeface="锐字云字库行楷体1.0" panose="02010604000000000000" charset="-122"/>
              </a:rPr>
              <a:t>了解情况后，我们决定用手工制作花灯去卖，所获得的钱全部捐款。   以下是我们制作花灯的图片</a:t>
            </a:r>
            <a:endParaRPr lang="zh-CN" altLang="en-US" sz="4400">
              <a:solidFill>
                <a:schemeClr val="bg1"/>
              </a:solidFill>
              <a:latin typeface="锐字云字库行楷体1.0" panose="02010604000000000000" charset="-122"/>
              <a:ea typeface="锐字云字库行楷体1.0" panose="02010604000000000000" charset="-122"/>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2206625" y="358775"/>
            <a:ext cx="4597400" cy="768350"/>
          </a:xfrm>
          <a:prstGeom prst="rect">
            <a:avLst/>
          </a:prstGeom>
          <a:noFill/>
          <a:ln w="9525">
            <a:noFill/>
          </a:ln>
        </p:spPr>
        <p:txBody>
          <a:bodyPr wrap="square" anchor="t">
            <a:spAutoFit/>
          </a:bodyPr>
          <a:p>
            <a:pPr algn="ctr"/>
            <a:r>
              <a:rPr lang="zh-CN" altLang="en-US" sz="4400">
                <a:solidFill>
                  <a:schemeClr val="bg1"/>
                </a:solidFill>
                <a:latin typeface="锐字云字库行楷体1.0" panose="02010604000000000000" charset="-122"/>
                <a:ea typeface="锐字云字库行楷体1.0" panose="02010604000000000000" charset="-122"/>
              </a:rPr>
              <a:t>制作时的图片</a:t>
            </a:r>
            <a:endParaRPr lang="zh-CN" altLang="en-US" sz="4400">
              <a:solidFill>
                <a:schemeClr val="bg1"/>
              </a:solidFill>
              <a:latin typeface="锐字云字库行楷体1.0" panose="02010604000000000000" charset="-122"/>
              <a:ea typeface="锐字云字库行楷体1.0" panose="02010604000000000000" charset="-122"/>
            </a:endParaRPr>
          </a:p>
        </p:txBody>
      </p:sp>
      <p:pic>
        <p:nvPicPr>
          <p:cNvPr id="33794" name="图片 7" descr="QQ图片20190126214723"/>
          <p:cNvPicPr>
            <a:picLocks noChangeAspect="1"/>
          </p:cNvPicPr>
          <p:nvPr/>
        </p:nvPicPr>
        <p:blipFill>
          <a:blip r:embed="rId1"/>
          <a:stretch>
            <a:fillRect/>
          </a:stretch>
        </p:blipFill>
        <p:spPr>
          <a:xfrm>
            <a:off x="250825" y="427038"/>
            <a:ext cx="8593138" cy="5995987"/>
          </a:xfrm>
          <a:prstGeom prst="rect">
            <a:avLst/>
          </a:prstGeom>
          <a:noFill/>
          <a:ln w="9525">
            <a:noFill/>
          </a:ln>
        </p:spPr>
      </p:pic>
      <p:pic>
        <p:nvPicPr>
          <p:cNvPr id="3" name="昼夜 - 雨的印记 (钢琴版)">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0160" y="6167755"/>
            <a:ext cx="619125" cy="61912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7">
                                            <p:txEl>
                                              <p:charRg st="0" end="7"/>
                                            </p:txEl>
                                          </p:spTgt>
                                        </p:tgtEl>
                                        <p:attrNameLst>
                                          <p:attrName>style.visibility</p:attrName>
                                        </p:attrNameLst>
                                      </p:cBhvr>
                                      <p:to>
                                        <p:strVal val="visible"/>
                                      </p:to>
                                    </p:set>
                                    <p:animEffect transition="in" filter="blinds(horizontal)">
                                      <p:cBhvr>
                                        <p:cTn id="11" dur="500"/>
                                        <p:tgtEl>
                                          <p:spTgt spid="7">
                                            <p:txEl>
                                              <p:charRg st="0" end="7"/>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7">
                                            <p:txEl>
                                              <p:charRg st="0" end="7"/>
                                            </p:txEl>
                                          </p:spTgt>
                                        </p:tgtEl>
                                        <p:attrNameLst>
                                          <p:attrName>ppt_x</p:attrName>
                                        </p:attrNameLst>
                                      </p:cBhvr>
                                      <p:tavLst>
                                        <p:tav tm="0">
                                          <p:val>
                                            <p:strVal val="ppt_x"/>
                                          </p:val>
                                        </p:tav>
                                        <p:tav tm="100000">
                                          <p:val>
                                            <p:strVal val="ppt_x"/>
                                          </p:val>
                                        </p:tav>
                                      </p:tavLst>
                                    </p:anim>
                                    <p:anim calcmode="lin" valueType="num">
                                      <p:cBhvr additive="base">
                                        <p:cTn id="16" dur="500"/>
                                        <p:tgtEl>
                                          <p:spTgt spid="7">
                                            <p:txEl>
                                              <p:charRg st="0" end="7"/>
                                            </p:txEl>
                                          </p:spTgt>
                                        </p:tgtEl>
                                        <p:attrNameLst>
                                          <p:attrName>ppt_y</p:attrName>
                                        </p:attrNameLst>
                                      </p:cBhvr>
                                      <p:tavLst>
                                        <p:tav tm="0">
                                          <p:val>
                                            <p:strVal val="ppt_y"/>
                                          </p:val>
                                        </p:tav>
                                        <p:tav tm="100000">
                                          <p:val>
                                            <p:strVal val="1+ppt_h/2"/>
                                          </p:val>
                                        </p:tav>
                                      </p:tavLst>
                                    </p:anim>
                                    <p:set>
                                      <p:cBhvr>
                                        <p:cTn id="17" dur="1" fill="hold">
                                          <p:stCondLst>
                                            <p:cond delay="499"/>
                                          </p:stCondLst>
                                        </p:cTn>
                                        <p:tgtEl>
                                          <p:spTgt spid="7">
                                            <p:txEl>
                                              <p:charRg st="0"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8" repeatCount="indefinite"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descr="QQ图片20190126214738"/>
          <p:cNvPicPr>
            <a:picLocks noChangeAspect="1"/>
          </p:cNvPicPr>
          <p:nvPr/>
        </p:nvPicPr>
        <p:blipFill>
          <a:blip r:embed="rId1"/>
          <a:stretch>
            <a:fillRect/>
          </a:stretch>
        </p:blipFill>
        <p:spPr>
          <a:xfrm>
            <a:off x="41275" y="-19050"/>
            <a:ext cx="4584700" cy="3467100"/>
          </a:xfrm>
          <a:prstGeom prst="rect">
            <a:avLst/>
          </a:prstGeom>
          <a:noFill/>
          <a:ln w="9525">
            <a:noFill/>
          </a:ln>
        </p:spPr>
      </p:pic>
      <p:pic>
        <p:nvPicPr>
          <p:cNvPr id="7" name="图片 6" descr="QQ图片20190126214742"/>
          <p:cNvPicPr>
            <a:picLocks noChangeAspect="1"/>
          </p:cNvPicPr>
          <p:nvPr/>
        </p:nvPicPr>
        <p:blipFill>
          <a:blip r:embed="rId2"/>
          <a:stretch>
            <a:fillRect/>
          </a:stretch>
        </p:blipFill>
        <p:spPr>
          <a:xfrm>
            <a:off x="4625975" y="-19050"/>
            <a:ext cx="4519613" cy="3467100"/>
          </a:xfrm>
          <a:prstGeom prst="rect">
            <a:avLst/>
          </a:prstGeom>
          <a:noFill/>
          <a:ln w="9525">
            <a:noFill/>
          </a:ln>
        </p:spPr>
      </p:pic>
      <p:pic>
        <p:nvPicPr>
          <p:cNvPr id="8" name="图片 7" descr="QQ图片20190126214746"/>
          <p:cNvPicPr>
            <a:picLocks noChangeAspect="1"/>
          </p:cNvPicPr>
          <p:nvPr/>
        </p:nvPicPr>
        <p:blipFill>
          <a:blip r:embed="rId3"/>
          <a:stretch>
            <a:fillRect/>
          </a:stretch>
        </p:blipFill>
        <p:spPr>
          <a:xfrm>
            <a:off x="41275" y="3448050"/>
            <a:ext cx="4584700" cy="3392488"/>
          </a:xfrm>
          <a:prstGeom prst="rect">
            <a:avLst/>
          </a:prstGeom>
          <a:noFill/>
          <a:ln w="9525">
            <a:noFill/>
          </a:ln>
        </p:spPr>
      </p:pic>
      <p:pic>
        <p:nvPicPr>
          <p:cNvPr id="11" name="图片 10" descr="QQ图片20190126214944"/>
          <p:cNvPicPr>
            <a:picLocks noChangeAspect="1"/>
          </p:cNvPicPr>
          <p:nvPr/>
        </p:nvPicPr>
        <p:blipFill>
          <a:blip r:embed="rId4"/>
          <a:stretch>
            <a:fillRect/>
          </a:stretch>
        </p:blipFill>
        <p:spPr>
          <a:xfrm>
            <a:off x="4625975" y="3448050"/>
            <a:ext cx="4519613" cy="3392488"/>
          </a:xfrm>
          <a:prstGeom prst="rect">
            <a:avLst/>
          </a:prstGeom>
          <a:noFill/>
          <a:ln w="9525">
            <a:noFill/>
          </a:ln>
        </p:spPr>
      </p:pic>
      <p:pic>
        <p:nvPicPr>
          <p:cNvPr id="9" name="图片 8" descr="QQ图片20190126214937"/>
          <p:cNvPicPr>
            <a:picLocks noChangeAspect="1"/>
          </p:cNvPicPr>
          <p:nvPr/>
        </p:nvPicPr>
        <p:blipFill>
          <a:blip r:embed="rId5"/>
          <a:stretch>
            <a:fillRect/>
          </a:stretch>
        </p:blipFill>
        <p:spPr>
          <a:xfrm>
            <a:off x="1385888" y="606425"/>
            <a:ext cx="6372225" cy="5094288"/>
          </a:xfrm>
          <a:prstGeom prst="rect">
            <a:avLst/>
          </a:prstGeom>
          <a:noFill/>
          <a:ln w="9525">
            <a:noFill/>
          </a:ln>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ox(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1246188" y="1828800"/>
            <a:ext cx="6710362" cy="2800350"/>
          </a:xfrm>
          <a:prstGeom prst="rect">
            <a:avLst/>
          </a:prstGeom>
          <a:noFill/>
          <a:ln w="9525">
            <a:noFill/>
          </a:ln>
        </p:spPr>
        <p:txBody>
          <a:bodyPr wrap="square" anchor="t">
            <a:spAutoFit/>
          </a:bodyPr>
          <a:p>
            <a:pPr algn="ctr"/>
            <a:r>
              <a:rPr lang="zh-CN" altLang="en-US" sz="4400">
                <a:solidFill>
                  <a:schemeClr val="bg1"/>
                </a:solidFill>
                <a:latin typeface="锐字云字库行楷体1.0" panose="02010604000000000000" charset="-122"/>
                <a:ea typeface="锐字云字库行楷体1.0" panose="02010604000000000000" charset="-122"/>
              </a:rPr>
              <a:t>图片中每个人都在尽自己最大的努力把花灯做得漂亮、做的好看。过了几天我们的花灯终于做好了。</a:t>
            </a:r>
            <a:endParaRPr lang="zh-CN" altLang="en-US" sz="4400">
              <a:solidFill>
                <a:schemeClr val="bg1"/>
              </a:solidFill>
              <a:latin typeface="锐字云字库行楷体1.0" panose="02010604000000000000" charset="-122"/>
              <a:ea typeface="锐字云字库行楷体1.0" panose="02010604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
                                            <p:txEl>
                                              <p:charRg st="0" end="45"/>
                                            </p:txEl>
                                          </p:spTgt>
                                        </p:tgtEl>
                                        <p:attrNameLst>
                                          <p:attrName>style.visibility</p:attrName>
                                        </p:attrNameLst>
                                      </p:cBhvr>
                                      <p:to>
                                        <p:strVal val="visible"/>
                                      </p:to>
                                    </p:set>
                                    <p:animEffect transition="in" filter="plus(in)">
                                      <p:cBhvr>
                                        <p:cTn id="7" dur="2000"/>
                                        <p:tgtEl>
                                          <p:spTgt spid="7">
                                            <p:txEl>
                                              <p:charRg st="0" end="4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QQ图片20190126214548"/>
          <p:cNvPicPr>
            <a:picLocks noChangeAspect="1"/>
          </p:cNvPicPr>
          <p:nvPr/>
        </p:nvPicPr>
        <p:blipFill>
          <a:blip r:embed="rId1"/>
          <a:stretch>
            <a:fillRect/>
          </a:stretch>
        </p:blipFill>
        <p:spPr>
          <a:xfrm>
            <a:off x="111125" y="3175"/>
            <a:ext cx="4425950" cy="6858000"/>
          </a:xfrm>
          <a:prstGeom prst="rect">
            <a:avLst/>
          </a:prstGeom>
          <a:noFill/>
          <a:ln w="9525">
            <a:noFill/>
          </a:ln>
        </p:spPr>
      </p:pic>
      <p:pic>
        <p:nvPicPr>
          <p:cNvPr id="4" name="图片 3" descr="QQ图片20190126214610"/>
          <p:cNvPicPr>
            <a:picLocks noChangeAspect="1"/>
          </p:cNvPicPr>
          <p:nvPr/>
        </p:nvPicPr>
        <p:blipFill>
          <a:blip r:embed="rId2"/>
          <a:stretch>
            <a:fillRect/>
          </a:stretch>
        </p:blipFill>
        <p:spPr>
          <a:xfrm>
            <a:off x="4537075" y="3175"/>
            <a:ext cx="4597400" cy="6858000"/>
          </a:xfrm>
          <a:prstGeom prst="rect">
            <a:avLst/>
          </a:prstGeom>
          <a:noFill/>
          <a:ln w="9525">
            <a:noFill/>
          </a:ln>
        </p:spPr>
      </p:pic>
      <p:pic>
        <p:nvPicPr>
          <p:cNvPr id="2" name="排骨教主 - 初雪 (MMO)">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11125" y="6117590"/>
            <a:ext cx="619125" cy="61912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5" showWhenStopped="0">
                <p:cTn id="17" repeatCount="indefinite"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tags/tag1.xml><?xml version="1.0" encoding="utf-8"?>
<p:tagLst xmlns:p="http://schemas.openxmlformats.org/presentationml/2006/main">
  <p:tag name="KSO_WM_TAG_VERSION" val="1.0"/>
  <p:tag name="KSO_WM_TEMPLATE_CATEGORY" val="custom"/>
  <p:tag name="KSO_WM_TEMPLATE_INDEX" val="20186845"/>
</p:tagLst>
</file>

<file path=ppt/tags/tag10.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11.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12.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13.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14.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15.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16.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17.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18.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19.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2.xml><?xml version="1.0" encoding="utf-8"?>
<p:tagLst xmlns:p="http://schemas.openxmlformats.org/presentationml/2006/main">
  <p:tag name="KSO_WM_TAG_VERSION" val="1.0"/>
  <p:tag name="KSO_WM_TEMPLATE_CATEGORY" val="custom"/>
  <p:tag name="KSO_WM_TEMPLATE_INDEX" val="20186845"/>
</p:tagLst>
</file>

<file path=ppt/tags/tag20.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21.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22.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23.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24.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25.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26.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27.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28.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29.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3.xml><?xml version="1.0" encoding="utf-8"?>
<p:tagLst xmlns:p="http://schemas.openxmlformats.org/presentationml/2006/main">
  <p:tag name="KSO_WM_TEMPLATE_CATEGORY" val="custom"/>
  <p:tag name="KSO_WM_TEMPLATE_INDEX" val="20186845"/>
  <p:tag name="KSO_WM_TAG_VERSION" val="1.0"/>
  <p:tag name="KSO_WM_TEMPLATE_THUMBS_INDEX" val="1、6、10、17、19、22"/>
  <p:tag name="KSO_WM_BEAUTIFY_FLAG" val="#wm#"/>
</p:tagLst>
</file>

<file path=ppt/tags/tag30.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4.xml><?xml version="1.0" encoding="utf-8"?>
<p:tagLst xmlns:p="http://schemas.openxmlformats.org/presentationml/2006/main">
  <p:tag name="KSO_WM_TAG_VERSION" val="1.0"/>
  <p:tag name="KSO_WM_TEMPLATE_CATEGORY" val="custom"/>
  <p:tag name="KSO_WM_TEMPLATE_INDEX" val="20186845"/>
</p:tagLst>
</file>

<file path=ppt/tags/tag5.xml><?xml version="1.0" encoding="utf-8"?>
<p:tagLst xmlns:p="http://schemas.openxmlformats.org/presentationml/2006/main">
  <p:tag name="KSO_WM_TAG_VERSION" val="1.0"/>
  <p:tag name="KSO_WM_TEMPLATE_CATEGORY" val="custom"/>
  <p:tag name="KSO_WM_TEMPLATE_INDEX" val="20186845"/>
</p:tagLst>
</file>

<file path=ppt/tags/tag6.xml><?xml version="1.0" encoding="utf-8"?>
<p:tagLst xmlns:p="http://schemas.openxmlformats.org/presentationml/2006/main">
  <p:tag name="KSO_WM_TEMPLATE_CATEGORY" val="custom"/>
  <p:tag name="KSO_WM_TEMPLATE_INDEX" val="20186845"/>
  <p:tag name="KSO_WM_TAG_VERSION" val="1.0"/>
  <p:tag name="KSO_WM_TEMPLATE_THUMBS_INDEX" val="1、6、10、17、19、22"/>
  <p:tag name="KSO_WM_BEAUTIFY_FLAG" val="#wm#"/>
</p:tagLst>
</file>

<file path=ppt/tags/tag7.xml><?xml version="1.0" encoding="utf-8"?>
<p:tagLst xmlns:p="http://schemas.openxmlformats.org/presentationml/2006/main">
  <p:tag name="KSO_WM_TEMPLATE_CATEGORY" val="custom"/>
  <p:tag name="KSO_WM_TEMPLATE_INDEX" val="20186845"/>
  <p:tag name="KSO_WM_SLIDE_MODEL_TYPE" val="cover"/>
</p:tagLst>
</file>

<file path=ppt/tags/tag8.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ags/tag9.xml><?xml version="1.0" encoding="utf-8"?>
<p:tagLst xmlns:p="http://schemas.openxmlformats.org/presentationml/2006/main">
  <p:tag name="KSO_WM_TEMPLATE_CATEGORY" val="custom"/>
  <p:tag name="KSO_WM_TEMPLATE_INDEX" val="20186845"/>
  <p:tag name="KSO_WM_TAG_VERSION" val="1.0"/>
  <p:tag name="KSO_WM_SLIDE_ID" val="custom20186845_1"/>
  <p:tag name="KSO_WM_SLIDE_INDEX" val="1"/>
  <p:tag name="KSO_WM_SLIDE_ITEM_CNT" val="2"/>
  <p:tag name="KSO_WM_SLIDE_LAYOUT" val="a_b_c"/>
  <p:tag name="KSO_WM_SLIDE_LAYOUT_CNT" val="1_1_1"/>
  <p:tag name="KSO_WM_SLIDE_TYPE" val="title"/>
  <p:tag name="KSO_WM_TEMPLATE_THUMBS_INDEX" val="1、6、10、17、19、22、"/>
  <p:tag name="KSO_WM_BEAUTIFY_FLAG" val="#wm#"/>
  <p:tag name="KSO_WM_SLIDE_SUBTYPE" val="pureTxt"/>
</p:tagLst>
</file>

<file path=ppt/theme/theme1.xml><?xml version="1.0" encoding="utf-8"?>
<a:theme xmlns:a="http://schemas.openxmlformats.org/drawingml/2006/main" name="1_Office 主题​​">
  <a:themeElements>
    <a:clrScheme name="自定义 438">
      <a:dk1>
        <a:srgbClr val="000000"/>
      </a:dk1>
      <a:lt1>
        <a:srgbClr val="FFFFFF"/>
      </a:lt1>
      <a:dk2>
        <a:srgbClr val="46B3BB"/>
      </a:dk2>
      <a:lt2>
        <a:srgbClr val="44ADDB"/>
      </a:lt2>
      <a:accent1>
        <a:srgbClr val="38A39A"/>
      </a:accent1>
      <a:accent2>
        <a:srgbClr val="31939A"/>
      </a:accent2>
      <a:accent3>
        <a:srgbClr val="48B39D"/>
      </a:accent3>
      <a:accent4>
        <a:srgbClr val="31939A"/>
      </a:accent4>
      <a:accent5>
        <a:srgbClr val="000000"/>
      </a:accent5>
      <a:accent6>
        <a:srgbClr val="FFFFFF"/>
      </a:accent6>
      <a:hlink>
        <a:srgbClr val="0563C1"/>
      </a:hlink>
      <a:folHlink>
        <a:srgbClr val="954F72"/>
      </a:folHlink>
    </a:clrScheme>
    <a:fontScheme name="xbt2e4zr">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438">
      <a:dk1>
        <a:srgbClr val="000000"/>
      </a:dk1>
      <a:lt1>
        <a:srgbClr val="FFFFFF"/>
      </a:lt1>
      <a:dk2>
        <a:srgbClr val="46B3BB"/>
      </a:dk2>
      <a:lt2>
        <a:srgbClr val="44ADDB"/>
      </a:lt2>
      <a:accent1>
        <a:srgbClr val="38A39A"/>
      </a:accent1>
      <a:accent2>
        <a:srgbClr val="31939A"/>
      </a:accent2>
      <a:accent3>
        <a:srgbClr val="48B39D"/>
      </a:accent3>
      <a:accent4>
        <a:srgbClr val="31939A"/>
      </a:accent4>
      <a:accent5>
        <a:srgbClr val="000000"/>
      </a:accent5>
      <a:accent6>
        <a:srgbClr val="FFFFFF"/>
      </a:accent6>
      <a:hlink>
        <a:srgbClr val="0563C1"/>
      </a:hlink>
      <a:folHlink>
        <a:srgbClr val="954F72"/>
      </a:folHlink>
    </a:clrScheme>
    <a:fontScheme name="xbt2e4zr">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577</Words>
  <Application>WPS 演示</Application>
  <PresentationFormat/>
  <Paragraphs>26</Paragraphs>
  <Slides>24</Slides>
  <Notes>0</Notes>
  <HiddenSlides>0</HiddenSlides>
  <MMClips>0</MMClips>
  <ScaleCrop>false</ScaleCrop>
  <HeadingPairs>
    <vt:vector size="6" baseType="variant">
      <vt:variant>
        <vt:lpstr>已用的字体</vt:lpstr>
      </vt:variant>
      <vt:variant>
        <vt:i4>28</vt:i4>
      </vt:variant>
      <vt:variant>
        <vt:lpstr>主题</vt:lpstr>
      </vt:variant>
      <vt:variant>
        <vt:i4>2</vt:i4>
      </vt:variant>
      <vt:variant>
        <vt:lpstr>幻灯片标题</vt:lpstr>
      </vt:variant>
      <vt:variant>
        <vt:i4>24</vt:i4>
      </vt:variant>
    </vt:vector>
  </HeadingPairs>
  <TitlesOfParts>
    <vt:vector size="54" baseType="lpstr">
      <vt:lpstr>Arial</vt:lpstr>
      <vt:lpstr>宋体</vt:lpstr>
      <vt:lpstr>Wingdings</vt:lpstr>
      <vt:lpstr>微软雅黑</vt:lpstr>
      <vt:lpstr>Arial Unicode MS</vt:lpstr>
      <vt:lpstr>Calibri</vt:lpstr>
      <vt:lpstr>Segoe UI</vt:lpstr>
      <vt:lpstr>宋体-PUA</vt:lpstr>
      <vt:lpstr>DotumChe</vt:lpstr>
      <vt:lpstr>GulimChe</vt:lpstr>
      <vt:lpstr>Lucida Sans</vt:lpstr>
      <vt:lpstr>Marlett</vt:lpstr>
      <vt:lpstr>MS Reference Specialty</vt:lpstr>
      <vt:lpstr>icomoon</vt:lpstr>
      <vt:lpstr>Comic Sans MS</vt:lpstr>
      <vt:lpstr>Cambria Math</vt:lpstr>
      <vt:lpstr>PMingLiU</vt:lpstr>
      <vt:lpstr>BatangChe</vt:lpstr>
      <vt:lpstr>方正兰亭超细黑简体</vt:lpstr>
      <vt:lpstr>叶根友毛笔行书2.0版</vt:lpstr>
      <vt:lpstr>仿宋_GB2312</vt:lpstr>
      <vt:lpstr>锐字工房云字库姚体GBK</vt:lpstr>
      <vt:lpstr>锐字云字库行楷体1.0</vt:lpstr>
      <vt:lpstr>FZZhengHeiS-DB-GB</vt:lpstr>
      <vt:lpstr>Verdana</vt:lpstr>
      <vt:lpstr>Microsoft YaHei</vt:lpstr>
      <vt:lpstr>Courier New</vt:lpstr>
      <vt:lpstr>黑体</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金陵小学三（9）班 寒假雏鹰活动！</dc:title>
  <dc:creator/>
  <cp:lastModifiedBy>Administrator</cp:lastModifiedBy>
  <cp:revision>4</cp:revision>
  <dcterms:created xsi:type="dcterms:W3CDTF">2019-01-26T16:26:34Z</dcterms:created>
  <dcterms:modified xsi:type="dcterms:W3CDTF">2019-01-26T16:55:15Z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